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ink/ink1.xml" ContentType="application/inkml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.xml" ContentType="application/vnd.openxmlformats-officedocument.presentationml.notesSlide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ink/ink4.xml" ContentType="application/inkml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4.xml" ContentType="application/vnd.openxmlformats-officedocument.presentationml.notesSlide+xml"/>
  <Override PartName="/ppt/ink/ink5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1"/>
  </p:notesMasterIdLst>
  <p:sldIdLst>
    <p:sldId id="258" r:id="rId2"/>
    <p:sldId id="399" r:id="rId3"/>
    <p:sldId id="373" r:id="rId4"/>
    <p:sldId id="374" r:id="rId5"/>
    <p:sldId id="332" r:id="rId6"/>
    <p:sldId id="333" r:id="rId7"/>
    <p:sldId id="335" r:id="rId8"/>
    <p:sldId id="336" r:id="rId9"/>
    <p:sldId id="337" r:id="rId10"/>
    <p:sldId id="338" r:id="rId11"/>
    <p:sldId id="425" r:id="rId12"/>
    <p:sldId id="400" r:id="rId13"/>
    <p:sldId id="341" r:id="rId14"/>
    <p:sldId id="342" r:id="rId15"/>
    <p:sldId id="426" r:id="rId16"/>
    <p:sldId id="344" r:id="rId17"/>
    <p:sldId id="402" r:id="rId18"/>
    <p:sldId id="403" r:id="rId19"/>
    <p:sldId id="404" r:id="rId20"/>
    <p:sldId id="405" r:id="rId21"/>
    <p:sldId id="508" r:id="rId22"/>
    <p:sldId id="407" r:id="rId23"/>
    <p:sldId id="388" r:id="rId24"/>
    <p:sldId id="389" r:id="rId25"/>
    <p:sldId id="408" r:id="rId26"/>
    <p:sldId id="409" r:id="rId27"/>
    <p:sldId id="410" r:id="rId28"/>
    <p:sldId id="411" r:id="rId29"/>
    <p:sldId id="384" r:id="rId30"/>
    <p:sldId id="412" r:id="rId31"/>
    <p:sldId id="390" r:id="rId32"/>
    <p:sldId id="414" r:id="rId33"/>
    <p:sldId id="415" r:id="rId34"/>
    <p:sldId id="509" r:id="rId35"/>
    <p:sldId id="416" r:id="rId36"/>
    <p:sldId id="418" r:id="rId37"/>
    <p:sldId id="510" r:id="rId38"/>
    <p:sldId id="419" r:id="rId39"/>
    <p:sldId id="420" r:id="rId40"/>
    <p:sldId id="358" r:id="rId41"/>
    <p:sldId id="359" r:id="rId42"/>
    <p:sldId id="360" r:id="rId43"/>
    <p:sldId id="427" r:id="rId44"/>
    <p:sldId id="421" r:id="rId45"/>
    <p:sldId id="422" r:id="rId46"/>
    <p:sldId id="365" r:id="rId47"/>
    <p:sldId id="423" r:id="rId48"/>
    <p:sldId id="367" r:id="rId49"/>
    <p:sldId id="424" r:id="rId50"/>
  </p:sldIdLst>
  <p:sldSz cx="12192000" cy="6858000"/>
  <p:notesSz cx="7077075" cy="9363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05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55" autoAdjust="0"/>
    <p:restoredTop sz="81315" autoAdjust="0"/>
  </p:normalViewPr>
  <p:slideViewPr>
    <p:cSldViewPr snapToGrid="0">
      <p:cViewPr varScale="1">
        <p:scale>
          <a:sx n="72" d="100"/>
          <a:sy n="72" d="100"/>
        </p:scale>
        <p:origin x="80" y="8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20T23:32:47.26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16218 6001 7366,'0'0'2114,"0"-20"-352,0 20-64,-20 0-257,0 0-576,0 0-641,-1 20-160,-17 19 32,-3 1 96,21 20-95,0-21 63,20 21-128,0-20 0,40 0 32,-19-21-32,19 2 32,19-1-32,-19-20-96,-1-20-288,1 20-641,-20-21-1346,-1-18-5316</inkml:trace>
  <inkml:trace contextRef="#ctx0" brushRef="#br0" timeOffset="124.007">16119 6239 11178,'0'0'481,"39"0"223,1 0-127,-1-20-321,21 20-160,-21-19-160,1 19-2915</inkml:trace>
  <inkml:trace contextRef="#ctx0" brushRef="#br0" timeOffset="361.02">16634 5783 12651,'0'20'1890,"0"-1"-2018,0 1 737,20 20 416,-20-1 0,0 21-577,0 19-256,20-19-64,-20 20-352,20-20-352,-20-21-193,20 0-256,-1-18-256,1-21-449,0 20-2338</inkml:trace>
  <inkml:trace contextRef="#ctx0" brushRef="#br0" timeOffset="577.033">16813 5783 13805,'0'59'672,"19"1"65,1-1 0,0 1-65,-20-1-255,21 21-289,-1-40-64,0 20-320,-2-41 63,3 21-127,-21-21-737,20-19-769,-20 0-1793</inkml:trace>
  <inkml:trace contextRef="#ctx0" brushRef="#br0" timeOffset="866.049">16694 5783 12716,'0'-41'192,"39"22"288,1-1 577,0 20 353,-1 0-193,22 20-1089,-23-1-160,-17 22 0,-1-2-225,-20 0-223,0 21 0,-41-20 287,23 0 161,-22-1 32,19 1 32,1-20 0,20 0 32,0 0 65,20 0 31,21-20-64,-3 0-192,23 0-833,-22 0-1537,21-20-3941</inkml:trace>
  <inkml:trace contextRef="#ctx0" brushRef="#br0" timeOffset="1177.067">17190 5544 12716,'40'-20'-97,"-1"0"33,-19 0 513,21 20 672,-23 0-352,2 20-673,1 0-64,-21 20 0,0-1 32,-21 1-32,1-20-32,20 20 32,0-20 0,0-1-32,0-19 128,0 20 224,20-20 353,1 0-96,19 0-353,-1 0-224,-19 21-384,20-21-1154,-21 20-3907</inkml:trace>
  <inkml:trace contextRef="#ctx0" brushRef="#br0" timeOffset="1747.1">16376 7292 12619,'0'-20'865,"0"1"-512,-20 19-129,0 0-192,1 0 224,-1 19 64,0 21-127,0 20-33,20-1 0,-20-19-96,20 19 32,20-19-64,0-19 128,0-2-64,19 0 32,-19-19-31,20 0-130,-19 0-607,17-19-930,-18 19-1985</inkml:trace>
  <inkml:trace contextRef="#ctx0" brushRef="#br0" timeOffset="1870.107">16336 7471 1249,'0'0'10474,"20"20"-10410,0-20 96,0 0-96,19 0-32,1-20-320,1 20-2115</inkml:trace>
  <inkml:trace contextRef="#ctx0" brushRef="#br0" timeOffset="2100.12">16773 7173 14189,'0'40'96,"20"-20"417,-20 19 127,0 21 129,20-20-97,-20 19-415,19-19-129,-19-1-224,20 2-160,-20-1-225,20-21-384,-20 0-192,21 2-256,-21-21-865,20 0-2306</inkml:trace>
  <inkml:trace contextRef="#ctx0" brushRef="#br0" timeOffset="2294.131">16893 7193 12139,'20'40'480,"-20"-1"449,0 1 385,20 20 127,-2-21-480,-18 21-577,21-1-224,-21 2-768,20-2-353,-20-19 160,20-20-416,0 0-865,-20-1-2274</inkml:trace>
  <inkml:trace contextRef="#ctx0" brushRef="#br0" timeOffset="2626.15">16733 7154 16143,'20'-21'-96,"20"21"192,-1 0 833,22-19 352,18 19-737,-19 19-480,-21 2-288,1-2-96,-20 1 288,-1 20-352,-19-1-1,0 1 321,-19 0 32,-21-1 32,0 1 64,21-20 32,-1 0 193,0 19-33,20-19-64,20 1-64,19-2 0,1 21-32,19-21-96,-19 2-480,19-1-289,-19-20-352,1 0-737,-3 0-1505,-17 0-7431</inkml:trace>
  <inkml:trace contextRef="#ctx0" brushRef="#br0" timeOffset="2944.168">17330 7054 9833,'18'-40'1633,"23"20"-576,-21 20 1057,0-20-448,-1 20-705,1 20-801,-20 0-128,0 0 0,0 20 0,0-21-32,0 21 32,-20-19 0,20-2-32,0-19 32,0 20 0,20-20 417,0 0 63,0 20-95,0-20-321,19 0-64,-19 0-128,20 0-705,-21 0-1185,1 20-3812</inkml:trace>
  <inkml:trace contextRef="#ctx0" brushRef="#br0" timeOffset="3499.2">21677 5882 11082,'0'-21'1121,"0"21"-640,-20 0-353,0 21-96,-1-1 128,3-1-64,-23 1-64,21 20 32,0 0 256,20 19 257,0-19-97,20 0-63,0 0-161,1-21-64,17 22 32,3-41-64,-1 19-95,19-19-162,-39 0-607,19-19-930,-39-2-3587</inkml:trace>
  <inkml:trace contextRef="#ctx0" brushRef="#br0" timeOffset="3629.207">21557 6120 7366,'41'20'4036,"-23"-40"-3876,23 20 1,-1 0 159,-1 0-640,1-20-2115</inkml:trace>
  <inkml:trace contextRef="#ctx0" brushRef="#br0" timeOffset="3903.223">21954 5783 10505,'0'0'1794,"21"0"-1890,-21 0 288,20 20 449,-20-1 416,20 1-128,-20 20-225,0 19-31,18 1 0,-18-1-385,0-19-128,21 20-64,-21-20 0,0-1-64,20 1-64,-20-20-288,0 0-577,0-20-1025,0 19-2114</inkml:trace>
  <inkml:trace contextRef="#ctx0" brushRef="#br0" timeOffset="4241.242">22213 5684 7334,'0'-21'2243,"0"21"-1507,0 21 994,0-2 320,0 20-705,0 2-320,19 18-352,-19 1-193,20-1-160,-20 1-191,0-1-65,0 1 0,20 0-256,-20-21-257,0 1-352,20-20-320,-20 0-640,20-1-1538,-20-19-5318</inkml:trace>
  <inkml:trace contextRef="#ctx0" brushRef="#br0" timeOffset="4558.26">21954 5762 15566,'0'-20'1121,"21"1"-1665,19 19 159,19 0 482,20 0 639,0 0 33,1 0-577,0 0-224,-22 19 32,-17 1-160,-21 21-256,-20-2-321,-20 1-32,-21-1 449,3 1 256,-23 0 320,22-1 737,-1-19-32,20 20-160,20-20-33,0 0-159,20 19-129,20-18-127,-1-2-161,22 1-192,-23 1-128,23-2-1185,-22 1-1987,-19 0-11209</inkml:trace>
  <inkml:trace contextRef="#ctx0" brushRef="#br0" timeOffset="5035.287">21616 7312 14958,'0'0'512,"0"-20"-800,-18 40-161,-2-20 385,-1 40 321,1-1 127,0 1-256,2 0-64,18-1-32,0 2 224,0-1-95,18-21-1,22 0-32,1-19 96,-2 21-96,-19-21-64,20 0-320,-21-21-705,-19 21-512,0-19-2019,0 19-5828</inkml:trace>
  <inkml:trace contextRef="#ctx0" brushRef="#br0" timeOffset="5137.293">21557 7551 7174,'-40'0'3876,"40"0"-1570,0 0-1281,20 0-416,21 0-257,-3 0-288,23-21-480,-22 21-1410,21 0-5093</inkml:trace>
  <inkml:trace contextRef="#ctx0" brushRef="#br0" timeOffset="5354.306">22054 7193 12619,'20'20'2307,"-20"20"-1667,0-1-31,0 1 192,0 19 63,0 1-479,0-1-289,0-18-448,20-1-513,-20-2-128,20 3-545,-20-21-1376,19-20-3268</inkml:trace>
  <inkml:trace contextRef="#ctx0" brushRef="#br0" timeOffset="5569.318">22232 7213 12523,'20'59'385,"0"-19"-1,-20 0 801,0 19 96,0 1-448,0-1-673,0-19-96,20 19-288,-20-18-224,20-1-65,-20-20-640,19-1-1730,-19-19-5508</inkml:trace>
  <inkml:trace contextRef="#ctx0" brushRef="#br0" timeOffset="5921.338">21995 7213 15150,'-20'-40'320,"20"21"-672,20 19-65,18-21 674,3 21 832,38 0-224,-19 0-545,39 21 64,-19-2 449,-22 21-160,3-20-737,-42 19-33,1 21-287,-20-20-160,-20-21 223,-19 21 257,19 0 96,-39-20 128,39-1 321,-21 1 384,41 1-385,0-2-31,0 2 127,41-2-95,-3 0-161,3 2-160,18-1-64,-19 0-128,19 0-384,-19 0-769,0-1-865,-1 1-1250,-19-20-8935</inkml:trace>
  <inkml:trace contextRef="#ctx0" brushRef="#br0" timeOffset="6975.399">16455 10492 12043,'-20'-20'256,"2"20"-608,-3 0 192,1 0 480,0 20 0,0 20-192,1-21-96,-1 22 32,20-2 417,0 0-129,0-18-224,20 18 1,19-19-65,-19-20 0,21 20-160,-23-20-449,22 0-1249,-40 0-3619</inkml:trace>
  <inkml:trace contextRef="#ctx0" brushRef="#br0" timeOffset="7113.406">16336 10670 12908,'60'0'64,"-21"-19"64,1 19-96,1-20-32,-2 20-1185,1-20-7015</inkml:trace>
  <inkml:trace contextRef="#ctx0" brushRef="#br0" timeOffset="7337.419">16733 10273 14541,'20'20'257,"-20"20"607,20-20 450,-20 39-1,20-19-769,-20 19-576,20 1-32,-20 0-608,19-21 95,-19 2-416,20-2-1057,-20-19-865,20-20-864</inkml:trace>
  <inkml:trace contextRef="#ctx0" brushRef="#br0" timeOffset="7559.432">16933 10253 12716,'0'40'1473,"0"-20"-1185,0 20 481,18 0 1217,3-1-481,-21 21-1120,20-1-193,-20 21-128,20-20 0,-20-1-609,20 1-608,-20-21-769,19 1-896,1-20-1859</inkml:trace>
  <inkml:trace contextRef="#ctx0" brushRef="#br0" timeOffset="7898.451">16654 10313 15182,'0'-20'32,"40"0"-448,-1 20 512,21-20 608,19 20 417,0 20-416,2-20-577,-22 40-128,-19-20-32,-1 40 64,-19-21-128,-20 21-288,0-1 224,-20-18 160,0-2 96,1 0 32,-1-18 192,20-1-96,0-1 65,0 1 31,39 0-32,-19-20-192,20 20-32,-20-20-352,19 0-289,-19 0-544,21 20-1153,-23-20-4228</inkml:trace>
  <inkml:trace contextRef="#ctx0" brushRef="#br0" timeOffset="8209.469">17230 10154 13676,'19'-20'-864,"21"1"287,-19-2 1058,-1 21 576,18 0 32,-17 0-577,-1 21-320,0-2-32,-20 21 161,0-21-161,0 2-64,0 18 96,-20-19 192,20-20-63,0 20-33,0-20 32,0 0 65,20 20-97,-1-20-96,21 0 0,-20 0-192,19 0 64,-19 0-736,0 20-930,20-20-1280,-21 0-7592</inkml:trace>
  <inkml:trace contextRef="#ctx0" brushRef="#br0" timeOffset="8772.501">21815 10393 14253,'0'-40'545,"0"20"-257,-19 20 448,-1 0-575,0 20 31,0-1-128,-19 21-64,19-20 0,0 40 320,20-20 0,0-1-95,0-18 63,20 18-64,0-19 64,-1-1-63,21 2-97,19-21-96,-19 0-417,-20 0-896,21-21-1153,-41 21-4292</inkml:trace>
  <inkml:trace contextRef="#ctx0" brushRef="#br0" timeOffset="8894.508">21657 10532 11659,'0'19'3395,"20"-19"-3523,0 0 224,39-19 32,-19 19-32,-1 0-641,21 0-4483</inkml:trace>
  <inkml:trace contextRef="#ctx0" brushRef="#br0" timeOffset="9138.522">22193 10174 3235,'20'0'12876,"-20"19"-13261,0 2 706,0 18 896,0 1 96,19 0-736,-19 20-545,0 19 128,0-19-160,0 0 64,0-1-224,20-19-417,-20-1-288,0 1-256,20-20-416,-20 0-1122,20-20-5829</inkml:trace>
  <inkml:trace contextRef="#ctx0" brushRef="#br0" timeOffset="9362.535">22392 10174 12235,'20'60'1570,"-20"-21"-994,18 1 769,-18 19 801,20 1-736,-20 19-1026,0-19-288,0 20-64,0-20-192,0-1-128,0-19-545,21-1-640,-21-19-513,0-20-577,0 20-3202</inkml:trace>
  <inkml:trace contextRef="#ctx0" brushRef="#br0" timeOffset="9731.556">22173 10154 15822,'20'-39'-192,"0"39"-32,19-21 640,21 21 834,-1 0 159,20 0-768,-18 40-193,-22-20-192,1 19-224,-40 2 0,20-2-288,-40 1-288,20 0-97,-40 19 321,20-39 320,1 20 96,-1-20 352,0 20 353,20-21-128,0 1-1,0 1-159,40 18-225,-21-19-96,21-1-64,0 2 0,-1-1-128,21-1 0,-21 1-128,1 0-384,-19 0-225,-1 0-608,-2-20-769,-18 0-2819</inkml:trace>
  <inkml:trace contextRef="#ctx0" brushRef="#br1" timeOffset="15868.907">4564 9339 2370,'0'0'2947,"20"0"-2115,-20 0 385,0 0 577,0-20-64,21 20-449,-21-20-448,20 20-385,-20-20-95,18 20 31,2-19-160,-20-1 32,21 0-63,-1 20 95,0-20-96,-2 0-64,3 0-64,-1 0 0,0-20-32,0 21 0,-1-1 0,21 0 0,-20 0 64,0 0 65,19 0 63,1 1-32,-19-21-96,17 20 64,3-20-64,-3 0-32,3 21 0,-1-21 1,-1 0-33,1 1-32,-1-1 64,1 19-64,0-18 32,-1-1 64,-19 20 0,21-19 0,-21 18-64,19 2 32,-19-21-32,20 21 32,-21-22-96,21 2 64,0 19 0,-21-20-32,21 20 0,0-20 32,-1 1-64,2 19 64,-3-20-32,-18 20 0,21-19 0,-2-2 0,1 22 0,-20-21-32,19 20 64,1-20-32,-20 21 0,21-1 32,-23-20-32,22 20 64,1 0-96,-2-19 0,-19 19 32,0 0 0,19-21 32,-19 22-32,20 0 0,-1-2 0,-19 2-64,20-22 96,-20 22-32,19-1 32,-19-20-64,21 20 32,-3 0 0,-17-19-32,19 19 0,-22 0-32,23-20 64,-1 21 0,-21-1 0,21-20 32,-20 20-64,20 1 64,-21-21-64,21 19 32,-19 2 32,17-1-64,-18-20 32,21 20 32,-21 0-64,19 1 64,-19-21 0,20 20-64,-21 0 0,21-19 64,0 19-32,-21 0-32,21-20 96,1 20-96,-3-20 32,3 21 32,-3-21-64,3 21 32,-1-22 0,-1 21-32,1-20 64,0 21-64,-1-21 32,1 20 32,-19 0-32,17-19 0,3 19 0,-3-1 0,3-18 0,-1 19 0,-21 1-32,21-22 64,0 22-32,-1-2-32,-19 2 64,20-1-32,-1-20-32,-19 20 64,21 0-64,-3 0 64,-17-19-64,19 19 32,-1 0-32,-19 0 64,20 0-32,-20-19 32,19 18-64,1 2 32,-1-1 64,1-19-64,-19 18 32,17-18-32,3 19 0,-1-20 0,-1 20-64,1-20 128,-1 21-64,1-21 0,19 20 96,-19 0-160,1-20 128,-3 21-64,23-21 32,-22 0-96,1 20 64,0-19 32,19-1-64,-19 0 64,19 21-32,-18-22-128,-3 22 288,3-21-224,-2 20 128,1 0-96,0-20-192,-1 20 448,1-19-224,19-1 0,-19 0-256,19 20 256,-18-19 448,18-1-416,-19 0 33,19-1-130,-19 2 65,0 19 0,19-20-96,-18 1 96,-3-1-96,3 0 64,-3 1 32,23-1 0,-22 0 0,1 0 32,19-19-32,-19 19 0,-20 0 0,19 20 64,22-20-32,-23 1 0,3 0-64,18-2 96,-19 2-64,20-1 32,-21 0 1,22 0 31,-3 1-32,-17-1 288,-2 0 128,21 20 33,-21-19-321,21-1-96,-1 0 32,-19 0-64,19 1 32,0-1-32,2 0-64,18 1 64,-19-1-64,19 0 256,-20 0-95,20 1 127,-18-1 96,-22 19-352,1-18 64,0 20-64,-1-2 0,-19 1-160,0 0-32,0 1-128,-1 19-129,1-20-31,0 20-449,0-20-513,-20 20-1408,0 0-7336</inkml:trace>
  <inkml:trace contextRef="#ctx0" brushRef="#br0" timeOffset="18466.056">4485 7690 7078,'0'-20'897,"-20"0"384,20 20 193,0 0-65,0 0-608,0 0-641,0 0-192,0 0 256,20 20 192,-20 0 1,0 0-193,0 19-96,20 1 32,-20 20-32,19 19 33,1-20 31,0 21-96,0 0-96,1-41 32,-1 21 32,-20-40-160,18 20-64,-18-20-129,0-20-768,0 19-1345,0-19-2947</inkml:trace>
  <inkml:trace contextRef="#ctx0" brushRef="#br0" timeOffset="18705.069">4386 8286 12619,'20'40'737,"-1"-21"-577,1 1-64,0 20-32,0-20-32,0 0 33,-1-1 31,1 2-64,-20-21 32,20 0 160,0 0 32,1-21-32,-1 2-95,-2-21-1,2 0-192,-20 1-641,21 19-1153,-21-20-3971</inkml:trace>
  <inkml:trace contextRef="#ctx0" brushRef="#br0" timeOffset="19109.093">4267 7074 7943,'-21'0'2883,"21"0"-1570,0 0-544,0 0-481,21 0 737,-1 0 0,0 0-224,19 19-161,21-19-351,-21 21-97,1-2-96,-1 2-64,1-2 32,1 1-192,-21 0-289,18 0-159,-17-20-161,-21 0-576,0 0-961,20 0-1986</inkml:trace>
  <inkml:trace contextRef="#ctx0" brushRef="#br0" timeOffset="19289.103">4524 6935 2338,'0'20'9224,"-19"-1"-9159,-1 21 63,20-20 256,-20 20-160,0 0 97,20 19-225,-20-19-64,20 0-257,-19-21-639,19 21-2083</inkml:trace>
  <inkml:trace contextRef="#ctx0" brushRef="#br0" timeOffset="19650.123">4524 6537 9064,'0'0'128,"0"-20"-96,0 20 449,-19 20-1,19-20-320,0 20 32,0 0 545,0 0 160,19 20 96,-19 0-192,20 0-289,0-21-288,0 21-160,1-20-31,-1 0-33,18 0-129,-17-20-287,-1 0-609,0 0-1281,-20-20-4388</inkml:trace>
  <inkml:trace contextRef="#ctx0" brushRef="#br0" timeOffset="19816.133">4684 6618 6021,'0'19'577,"20"-19"63,-20 19 321,20 2-833,-2-2 1,3 2-226,-21-2-831,20-19-1731</inkml:trace>
  <inkml:trace contextRef="#ctx0" brushRef="#br0" timeOffset="20125.151">4724 6418 8808,'0'20'2210,"18"-20"-1377,-18 0 768,21 20-512,-1 0-32,0 0-576,19-1-161,-19 1-160,0 0-64,20 0-64,-21 21 32,-19-22-32,20 21-64,-20-21-32,0 2 0,-20 18-352,20-19-897,-19 0-2947</inkml:trace>
  <inkml:trace contextRef="#ctx0" brushRef="#br0" timeOffset="21019.202">6291 8941 7559,'0'0'1313,"0"0"-608,0 0 1152,0-19-95,0 19-289,0 0-352,0 0-288,0 0-320,0 0-353,0 0 64,20 0 96,1 19-127,17-19 127,-17 21 0,39-21 65,-21 19 31,21-19-256,-1 20-64,20 0-32,-18 0-32,-2-20-32,-19 0-160,-1 20 0,1-20-192,-20 0-161,-1 0-127,-19 0-193,0 0-641,0 0-672,0 0-4164</inkml:trace>
  <inkml:trace contextRef="#ctx0" brushRef="#br0" timeOffset="21344.22">6550 8703 8616,'-40'0'1377,"20"20"-929,0 0 385,-19 0 320,-22 20-128,23-21-256,-3 1-321,21 20-255,2-20 95,18 0 0,0-1-32,18 2 97,22-21-97,-19 19-128,17 1-32,3 0-128,-1 0-128,-1 0-192,1-20-193,-1 20-256,-19-20-480,0 19-705,0-19-2242</inkml:trace>
  <inkml:trace contextRef="#ctx0" brushRef="#br0" timeOffset="21639.237">7085 8862 5285,'0'0'7975,"0"0"-7623,0 0-191,0 0 639,40 20 546,-19-20-65,17 20-769,3 0-288,-1-1-224,-1-19 0,1 21-192,-1-21-288,-19 19-193,20-19-160,-20 0-608,-20 0-1730,19-19-6918</inkml:trace>
  <inkml:trace contextRef="#ctx0" brushRef="#br0" timeOffset="21856.25">7344 8663 9320,'0'40'4485,"-20"-20"-4389,20 20 192,-20-20 897,-1 19 449,21 1-577,-18 20-833,18-20-128,0-1-224,0-19-385,18 0-832,3 0-929,-1-20-3139</inkml:trace>
  <inkml:trace contextRef="#ctx0" brushRef="#br0" timeOffset="22123.265">7502 8306 10954,'-20'-20'1730,"1"20"-1602,19 0 608,0 20 385,-20 0 417,20 19-161,20 1-576,-20 19-289,19-18-223,21-2-225,-20-19 0,1 0-513,17-20-287,-18 0-514,21 0-1088,-23-20-3940</inkml:trace>
  <inkml:trace contextRef="#ctx0" brushRef="#br0" timeOffset="22376.279">7642 8306 10249,'20'0'929,"-2"0"-833,3 0 257,-1 20 575,0-20 193,0 0-672,-20 19-161,0 1 257,0 1 159,0-2-31,0-19-353,0 20-224,-20-20-32,40 20-128,-20-20 64,19 0-256,1 0-577,0-20-640,0 20-1186,0-20-3619</inkml:trace>
  <inkml:trace contextRef="#ctx0" brushRef="#br0" timeOffset="22563.29">7880 8147 10634,'39'20'2306,"-19"-20"-801,21 19-192,-23 2 289,2-2-289,-20 21-832,21-20-321,-21 20-160,0-1-609,0-18-896,-21 18-2691</inkml:trace>
  <inkml:trace contextRef="#ctx0" brushRef="#br0" timeOffset="23255.33">4684 11664 10409,'0'0'2242,"0"0"-2914,0-19-33,20 19 225,-20-20 480,20 0 288,-2 0-128,3-20-96,19 0 257,-20 0 415,19 0 257,-19 1-384,0-1-129,0 0 65,-1 1-289,1 19-160,-20 0-32,0 20-96,0-20-384,0 20-321,0 20-865,0-20-1440,-20 20-3717</inkml:trace>
  <inkml:trace contextRef="#ctx0" brushRef="#br0" timeOffset="23522.345">4684 11386 9352,'-21'20'4004,"21"-20"-4068,0 19 32,0 2 64,0-2 0,0 2 96,21 19-32,-21-1 64,20-19 257,-20 20 416,20-20 256,-20-1-449,18-19-191,3 20-33,-1-20 1,0-20-225,19 1-96,-19-1-513,0 0-704,20 0-1025,-21 0-2370</inkml:trace>
  <inkml:trace contextRef="#ctx0" brushRef="#br0" timeOffset="23919.368">4724 10611 11306,'-40'20'1602,"40"-20"-1474,20-20 32,-20 20 320,38 0 706,-17 0-161,19-19-609,-1 19-224,1 0-96,-20-21 32,19 21-96,-19 21 32,0-2 33,-20 1-1,0 0 32,0-1 0,0 22-128,-20-22 96,20 1-96,0 0 0,0 0-32,20-20-32,-20 0 64,20 20-192,-20-20-257,21 0-352,-21 0-864,18 0-1570,-18-20-3684</inkml:trace>
  <inkml:trace contextRef="#ctx0" brushRef="#br0" timeOffset="24077.377">4862 10711 14573,'-20'0'1954,"20"0"-2082,20 0 192,0 0 96,0-20 545,0 20-289,19-21-320,-19 2-192,21 19-416,-23-20-353,2 20-1153,-20 0-2979</inkml:trace>
  <inkml:trace contextRef="#ctx0" brushRef="#br0" timeOffset="24344.392">5080 10313 4644,'-20'-20'5926,"20"20"-4869,0 0 160,0 0 320,0 0-256,0 20-544,0 0 0,0 0-257,20-1-192,-20 21-127,0-20-97,21 0-64,-1 0-193,-20 0-479,18-1-449,3-19-705,-21 0-2018</inkml:trace>
  <inkml:trace contextRef="#ctx0" brushRef="#br0" timeOffset="24504.401">5200 10313 12587,'0'20'929,"0"-20"-929,0 20 192,0-20 449,20 19-321,-20 2-448,19-2-1057,1 1-2594,0 0-5797</inkml:trace>
  <inkml:trace contextRef="#ctx0" brushRef="#br0" timeOffset="24718.413">5319 10214 6277,'19'0'5670,"1"0"-5414,0 20 929,0-1 481,0 1-513,-20 0-641,21 0-352,-21 20-63,18-21-33,-18 2-96,0-2-385,0 1-736,0 0-1666,0-20-7206</inkml:trace>
  <inkml:trace contextRef="#ctx0" brushRef="#br0" timeOffset="25383.451">5775 11704 9288,'0'20'4068,"0"-20"-2883,0 0-224,0-20 256,0 20-64,20-20-352,0 0-128,19-19-225,-19-1-63,21 0-1,17 0-224,-17 0 128,-2-19-159,1 19-33,0 0-96,-21 20-32,21-19 128,-40 39-289,20-20-255,-20 20-32,0 0-97,0 0-480,0 0-224,0 0-513,0 20-1025,-20 0-4804</inkml:trace>
  <inkml:trace contextRef="#ctx0" brushRef="#br0" timeOffset="25679.468">5775 11505 10057,'0'0'480,"0"21"-576,0-21 353,0 19 287,0 1 193,0 0-193,-20 0-31,20 0 192,0 0 63,0-1 129,0-19-192,20 20-225,0 0 33,-20-20-129,40 0-256,-21 20-96,21-20-64,-19-20-288,17 20-385,3-20-736,-21 0-1154,19 1-5156</inkml:trace>
  <inkml:trace contextRef="#ctx0" brushRef="#br0" timeOffset="26083.491">6212 10810 13965,'-20'0'416,"20"0"-480,0 0 224,20-20 577,0 20 160,19 0-481,22 0-224,-23-20-96,-17 40-96,19-20 0,-20 20 0,-1 0-32,-19 19 0,0 1 32,-19 0 64,19-20 97,-20 20-65,20-21 0,0-19-32,0 20-32,20-20 96,-1 0 0,1 21-64,0-21-96,0-21-512,19 21-545,-19-20-961,-20 1-2403</inkml:trace>
  <inkml:trace contextRef="#ctx0" brushRef="#br0" timeOffset="26241.501">6271 10988 11883,'20'21'1825,"0"-21"-1792,1-21 415,17 2-128,3 19-160,-1-20-160,-1 0-384,1 0-1602,-20 0-2786</inkml:trace>
  <inkml:trace contextRef="#ctx0" brushRef="#br0" timeOffset="26458.513">6649 10532 9513,'-20'0'1057,"0"0"0,20 19 800,0 1-479,0 20-257,20-20-513,-20 19-448,20-18-128,-1-1 0,1-1 32,0-19-192,0 20-544,1-20-609,-3 0-1570,2-20-8232</inkml:trace>
  <inkml:trace contextRef="#ctx0" brushRef="#br0" timeOffset="26681.526">6767 10532 12139,'20'0'64,"-20"-21"32,21 21 0,-1 21 128,0-21 257,-20 0-385,18 19-32,-18 1 64,21 1 160,-21-2-191,0 1-1,20 0-64,-20-20 32,20 0 32,-20 0-192,20 0-673,-20 0-1633,19-20-4677</inkml:trace>
  <inkml:trace contextRef="#ctx0" brushRef="#br0" timeOffset="26890.538">6947 10393 3555,'19'0'7591,"1"0"-6470,0 0 577,0 19-1,20 1-159,-21 0-898,1 20-511,0-21-65,1 21-161,-21-20-223,0 20-64,0-20-545,-21 0-512,21-1-1282,-20 2-6662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20T23:26:18.44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15344 1271 15726,'0'-39'64,"0"19"449,-20 0 864,20 0 33,0 20-1154,0 0-224,0 0 192,20 0-128,-20 20-64,20 0 96,0 20-64,-20-21 64,20 41-160,-20-20 64,0-1-160,0 2-64,0-2 64,0 0-448,0 2-417,0-22-641,19 1-1185,-19 0-2049</inkml:trace>
  <inkml:trace contextRef="#ctx0" brushRef="#br0" timeOffset="310.017">15641 1410 15694,'21'0'-160,"-21"0"-160,0 0 128,-21 20 64,21 1 128,0-2 64,0 21-96,21 0-32,-1-1-33,0 1 130,-2-20-1,3 0 224,19-20 128,-20 0 1,19-20 191,1 0 65,-20-20-65,-1 21 33,-19-22-1,0 2-127,0 0-257,-19 18-192,-1-18-192,-20 39-353,20-20-255,1 20-417,-1 0-545,0 0-1377,20 0-2690</inkml:trace>
  <inkml:trace contextRef="#ctx0" brushRef="#br0" timeOffset="635.036">16137 1371 14862,'0'20'-289,"0"-20"385,0 0 0,0 0 1,0 0 223,0 19-256,0-19-64,0 20-32,0 1 64,0-2 64,21 21-96,-1-21-96,0 2 0,0-1 96,-1-1 0,21-19 96,-20-19 64,0-1 256,-1-1 193,1 2 96,-20-1-33,0 0 193,0 1-577,-20-2-288,1 1-64,-21 1-160,20 19-256,0-20-898,1 20-2625</inkml:trace>
  <inkml:trace contextRef="#ctx0" brushRef="#br0" timeOffset="1032.059">16575 1371 11947,'20'0'192,"-20"0"577,-20 0-481,20 0 128,-20 0 353,20 20-609,-21-20-64,21 39 32,0-18 1,0-2 95,0 21-128,0 0 32,21-20-32,-1-1 32,20 1 257,-21-20 63,1 0 65,20-20 127,-20 20-63,-1-39 63,-19 18-159,0-18-129,0 0-96,-19 18-256,-21-18 32,20 19 64,-19 1-288,19 19-705,0 0-1409,0 0-3171</inkml:trace>
  <inkml:trace contextRef="#ctx0" brushRef="#br0" timeOffset="1494.085">16913 1331 9961,'0'0'1281,"-20"0"1089,20 0-480,0 0-1121,0 0 32,0 0 31,0 21-415,0-21-225,20 19-32,0 1-96,-20-1 32,18 1-64,3 20-128,-21-20-128,20 0-32,-20-1-577,0-19-736,20 0-1122,-20 21-2017</inkml:trace>
  <inkml:trace contextRef="#ctx0" brushRef="#br0" timeOffset="2005.114">16933 1352 9609,'-20'0'1057,"0"0"1441,20 0-1313,0 0 0,0 0-32,20-21-512,0 21-257,-2 0-192,23-20 33,-1 20-225,19 0 160,-19 0-128,-1 0 32,1 20 0,-1 1-96,1-2 32,-19 1 0,-1 19-128,-20-18 224,0 18-96,0-19 192,-20-1 289,-21-19-129,21 0-96,-19 0-96,-1 0-160,1 0-64,-1 0-192,20 0-641,0 0-1729,1 0-4645</inkml:trace>
  <inkml:trace contextRef="#ctx0" brushRef="#br0" timeOffset="3862.22">18004 1410 14189,'0'0'288,"0"0"-224,0 20 961,20-20-96,19 0 288,1-20-480,1 20-417,18 0-160,-1 0-160,3 0-32,-2 0-32,1 0-192,-21-19-385,1 19-704,-1 0 0,-19 0-961,0 0-3908</inkml:trace>
  <inkml:trace contextRef="#ctx0" brushRef="#br0" timeOffset="4134.236">18441 1252 11627,'0'0'416,"0"0"353,0 0 800,0 0-128,19 0-223,21 0-706,-20 19-95,19-19-65,1 20-64,1 0-32,18-20 1,-19 0 127,-1 20-288,1-20-192,0 0 32,-40 21 64,0-2 96,0 20-192,-40-19 192,0 1 32,1 18-64,-1-19 0,1 20-160,-1-20-993,19-1-993,1 1-5669</inkml:trace>
  <inkml:trace contextRef="#ctx0" brushRef="#br0" timeOffset="4821.275">19454 1212 12523,'0'0'865,"0"-20"-577,0 20 769,0 0 32,0 0 257,0 20-385,0-20-449,20 20-352,-20 19 65,18 1-97,3 1-96,-21 17 32,20-17-256,0-2-545,-20-19-897,20 20-2113,-1-40-7720</inkml:trace>
  <inkml:trace contextRef="#ctx0" brushRef="#br0" timeOffset="5194.297">19871 1331 17840,'38'-20'577,"-38"20"-321,0 0 289,0-20-193,0 20-288,0 0 0,0 0-224,0 0 64,-20 20 128,20 0-160,0 20-128,20-20-161,-20 19 193,41-18-64,-21 18 96,19-19 63,-19-20 1,20 0 96,-1 0 96,-19-20 321,0 20 159,-20-20-159,20 1 95,-20-2-32,-20-18 97,0 19-33,0-20-319,-19 20-65,19 20-288,-20-20-513,20 20-768,20 0-1538,-19 0-4228</inkml:trace>
  <inkml:trace contextRef="#ctx0" brushRef="#br0" timeOffset="5490.314">20347 1352 16335,'20'0'64,"-20"0"-480,0 0 191,0 0 129,0 19 256,0-19 129,0 20-513,0 19-449,0-18 321,39 18 352,-19-19-64,0-1 96,20 2 128,-1-1 352,-19-20 705,0-20 97,0-1-289,-20 2-257,0-1-319,-20-19-353,0-2-64,-20 2-256,1 20-513,-1-2-897,1 21-2081</inkml:trace>
  <inkml:trace contextRef="#ctx0" brushRef="#br0" timeOffset="6011.343">20902 1311 3395,'0'-20'10313,"0"20"-10248,-19 0 639,19 20 770,0-20 31,0 20-480,0-20-352,19 21-257,-19-2 64,20 1-159,-20 19-225,20-18-128,0 18-449,-20-19-544,20 20-928,-20-20-2500</inkml:trace>
  <inkml:trace contextRef="#ctx0" brushRef="#br0" timeOffset="6400.366">20843 1311 14285,'-20'0'929,"20"0"128,0-20 576,0 20-736,0 0-192,0 0-417,20 0-160,0 0-32,19 0 257,1 0-1,0 20-320,19-20 64,-18 20-32,-3 1-128,3-21 64,-1 19 0,-21 1-32,1 19 0,0-18-64,0-2 96,-20 1 160,0 0-32,-20-1 193,0 2 31,-19-21-160,-1 20-96,-1-20-288,3 0-288,17 0-802,-19 0-1953,20 0-11210</inkml:trace>
  <inkml:trace contextRef="#ctx0" brushRef="#br0" timeOffset="13468.77">18322 3020 10089,'-20'0'481,"20"0"-417,0 0 64,0 0 608,0 0 866,0 0-289,0 0-864,20 0-225,-20 0 224,0 0 65,20 0-193,-1 0 0,21 0-95,-20 0-97,19 0-96,1 0 0,19 0 0,2 0-32,18 0 32,0 0-96,20 0 0,20 0 0,1 0 64,-1-20 0,0 20 0,19 0 32,-18 0-32,19-20 64,-1 20-32,2 0 160,-1 0-32,-19-20-160,-2 20-128,-19 0-32,0 0-32,-18 0-33,18 0 129,-40 0-192,20 0-481,-19 20-448,-1-20-128,-18 0-225,-21 0-1537,-20 0-5251</inkml:trace>
  <inkml:trace contextRef="#ctx0" brushRef="#br0" timeOffset="20584.177">2698 12081 7334,'0'0'3556,"0"0"-2948,0 0 1090,0 0 832,20 0-1024,-20 0-289,0 20 0,20-20-224,0 20-32,0 0-96,-1 0-96,1 0-65,20 19-191,-20-19-225,19 0 0,-19 0-256,21 0-32,-3-1-192,23 1 352,-22 1-448,-19-2-225,0-19-287,0 20-514,0-20-223,-20 20 128,0-20-513,0 0-1377,0 0-4324</inkml:trace>
  <inkml:trace contextRef="#ctx0" brushRef="#br0" timeOffset="20865.193">3115 12002 13100,'-19'0'769,"-1"0"-545,20 20 160,-20 0 1250,20 0-481,-20-1-897,-19 21-256,19 0 96,-21 19 160,21-19-31,2-20-193,-3 19-289,1-19 225,20 20-1121,-20-20-2530,20-20-8873</inkml:trace>
  <inkml:trace contextRef="#ctx0" brushRef="#br0" timeOffset="21348.221">3374 11505 7975,'-21'0'609,"1"0"159,0 0 1410,1 21-448,19-21-545,-20 19-384,20 1 32,-20 0-33,20 20 33,0-20-224,20 19-385,-20 1 289,20-20-385,-1 19-32,1-19-224,0 0 128,1 0-257,-1-20-223,-2 0-577,2 0-1089,1 0-2755</inkml:trace>
  <inkml:trace contextRef="#ctx0" brushRef="#br0" timeOffset="21528.231">3572 11684 14413,'-20'40'577,"20"-20"-481,0 0 705,0-20 384,20 19-929,-20 1-448,0-20-545,20 0-544,-20 0-1442,0 0-5829</inkml:trace>
  <inkml:trace contextRef="#ctx0" brushRef="#br0" timeOffset="21664.239">3572 11526 13741,'-20'0'448,"20"0"-2626,0 0-1442</inkml:trace>
  <inkml:trace contextRef="#ctx0" brushRef="#br0" timeOffset="21911.253">3671 11446 12427,'20'19'2563,"-1"2"-2211,1-2 289,0-19 864,0 40-608,1-20-673,-1 20-160,-20-20-32,18 19-64,-18 1 128,0-20-224,-18 0 96,-2 0-32,-1-1-320,1 1-417,0-20-1313,0 0-4004</inkml:trace>
  <inkml:trace contextRef="#ctx0" brushRef="#br0" timeOffset="22415.282">4386 11902 11979,'0'-19'1409,"-20"19"-544,0-20 929,-1 20-609,-17 0-288,18 20-609,-21-1-224,23 2-192,18 17 160,-21 3-96,21 19 64,21-21 0,-3 1 0,23-20-32,-21 0-32,18-1 64,3-19 0,-1 0-32,-1 0-128,-19 0-353,0-19-704,0 19-1890,-20-20-4068</inkml:trace>
  <inkml:trace contextRef="#ctx0" brushRef="#br0" timeOffset="22538.289">4287 12121 11979,'-20'-20'1025,"40"20"-1025,0-20 1121,-2 20-192,23 0-737,-1-19-576,-1 19-1666,-19 0-2499</inkml:trace>
  <inkml:trace contextRef="#ctx0" brushRef="#br0" timeOffset="22806.304">4704 11664 4195,'0'0'8809,"0"0"-8617,0 0 705,0 20 1665,0 20-1248,0 0-994,0-1 449,0 21-481,0-21-32,20 20-128,-20 2-160,0-2 0,18 1-128,-18-20-256,21-21-193,-21 1-384,20-20-512,-20 0-1282,20 0-2434</inkml:trace>
  <inkml:trace contextRef="#ctx0" brushRef="#br0" timeOffset="23042.318">4842 11684 5445,'0'20'9577,"0"0"-9513,20 0 288,-20 19 1378,20 21-577,-20-20-897,0 19-128,0 21-128,0-1 64,0-19 32,20-1-448,-20-19-192,0 0-257,0-21-545,20 1-960,-20-20-2466</inkml:trace>
  <inkml:trace contextRef="#ctx0" brushRef="#br0" timeOffset="23526.345">4742 11605 3203,'-18'0'8167,"18"0"-7654,0 0-481,0 0 1826,39 0-449,-19 20-1025,39 0-31,-19-1 319,19 1 193,-19 0-481,1-20-288,-3 20 65,-18 20 63,1-21 96,-1 1-160,-20 20 65,-20-20 31,-1 19-32,1-18 0,0-2-64,2 0 193,-3-19-129,21 21-96,-20-1-256,20 0 448,20 0-192,19 0 0,-19-1-96,21 1 0,-3 0-32,3 20 65,-21-20-130,19 19 33,-19-19 0,0 0-160,-20-20-416,0 20-193,20-20-384,-20 0-897,0 0-2787</inkml:trace>
  <inkml:trace contextRef="#ctx0" brushRef="#br0" timeOffset="24383.394">5259 11406 2498,'-20'0'9064,"20"0"-8519,-19-20 1313,19 20 480,0 0-1153,19 0-1057,1 0-128,0 0 417,0 0-321,19 0-64,-19 0 32,0 0-96,0 20 64,0-20 64,-20 19-224,0-19 160,-20 21-96,0-2 192,20-19-224,-20 21 192,20-21-128,20 19 96,-20 2-160,20-2 192,21-19-96,-23 20-64,2 0-128,1 0 448,-1 0-256,0 0 0,-20-20 96,0 19 320,-20-19 97,0 20 95,-21-20-95,2 0-97,-1 0-192,20 0-224,-19 0-224,19 0-865,20 0-1281,0 20-4517</inkml:trace>
  <inkml:trace contextRef="#ctx0" brushRef="#br1" timeOffset="36160.068">2519 7829 7655,'-20'0'224,"20"0"-64,0 0-128,0 0 1153,0 0 801,0 0-1057,0 0-577,0 0-256,0 0 225,0 0-1,0 0-192,0 0-64,0 0 0,0 0 128,20 0 129,-20 0-65,20 0-64,1-20 32,-1 20-95,-2-20-33,23 0 0,-1 0-32,19 1 0,-19-21-64,19 20 0,20-21 32,2 3 32,-2-23 32,0 22 384,20-21 193,0 1 0,1-1-129,-1 1 33,0-1-225,-20 0-96,2 20-192,-2 1-64,0 19 97,-20-20-65,1 1-32,-1 19-32,20-20 32,-18 20 96,-2 0-160,1-19 64,-21 39 0,-19-20-32,0 20-193,-20 0 65,0 0-224,0 0-161,0 0-31,0 0-1,0 0-512,0 0-1601,-20 0-7368</inkml:trace>
  <inkml:trace contextRef="#ctx0" brushRef="#br1" timeOffset="37089.121">2718 7888 12139,'-20'20'545,"1"-20"-129,19 20-256,-20-20 545,20 0 928,0 0-736,20 0-320,-1 0-129,-19 0-96,20 0 1,0 0-65,0 0-64,-20 0 0,20 0-63,-1 0-225,21 0 448,-20 0-288,0 0-256,19 0 576,1 0-384,1 0-32,-2 0-32,1 20 32,19-20 32,-19 0 64,19 20-96,1-20 96,20 0-31,-22 0 31,22 0-64,-20 0 32,19 0 32,-20 19-64,1-19 32,19 0-64,-18 0 0,18 21 64,-20-21-128,20 0 160,-19 0-96,20 20 96,-1-20-96,0 0 32,1-20 128,-1 20-480,0 0 576,0 0-224,2 0-32,-22 0-64,0 20 96,1-20-96,-21 0 96,22 0-32,-23 19 64,3-19-64,18 20-32,-19-20 64,19 20 0,-19 0-32,21-20 0,-23 20 32,3-20 0,-21 0-64,19 20-64,-19-20-160,0 0-64,-20 0-225,20 0-512,-20 0-673,-20-20-3715</inkml:trace>
  <inkml:trace contextRef="#ctx0" brushRef="#br1" timeOffset="39123.237">4366 6875 4003,'0'0'1217,"0"0"-1185,20 0 1,-20 0 543,0 0 865,0 0-704,0 0-545,0 0 353,0 0 480,0 0-256,0 0-609,0 0 32,0 0 320,0 0 225,0 0-64,0 0-129,0 0 33,0 0-65,20 0-31,-20 0-225,19-20 0,1 20-64,20 0 33,-1 0-161,21 0 32,-1 0-160,2 0 128,-2 0-32,20 0 0,1 0-32,-1 0 0,0 0 32,21 20 0,-21-20 0,20 0 64,-18 0 128,18 0 64,-40 0 33,20 0-257,-19 0 0,-21 0 0,1 0-32,-1 20 0,22 0-32,-23-20 0,3 20 32,-21-20 0,19 0 32,1 20-32,-20-20 64,0 0 0,-1-20 64,1 20-63,0 0-33,-20 0-64,0 0 64,20 0-128,-20 0 64,0 0 0,0 0-32,20 0-65,-20 0 162,21 0-130,-21 0 33,18 0 32,2 0-64,0 0-64,1 0 160,-1 0-64,-20 0 64,18 0 64,-18 0-288,0 0 160,0 0-192,0 0-96,0 0 31,0 0 161,21 0 32,-21 0 32,0 0 64,0 20 0,20-20 0,-20 0 0,0 0 0,20 0 32,-20 0-32,0 0 32,0 0 0,0 0-32,20 0 0,-20 19 0,0-19 0,19 0 0,-19 0 96,0 0-64,20 0-32,-20 0 0,20 0 32,-20 0-64,0 0 32,20 0 0,-20 0 0,0 0 0,0 0-32,20 0 32,-20 0 0,0 0 0,0 0 0,19 0-32,-19 0 32,0 0 0,0 0 32,0 0-32,0 0 32,20 0-32,-20 0 32,0 0-32,20 0 32,-20 0-32,0 0-32,0 0 0,0 0 0,0 0 32,0 0 0,20 0 0,-20 0 0,0 0 0,0 0 0,0 0 64,0 0-32,0 0-32,0 0-32,0 20 64,0-20-32,-20 0 32,20 20 32,-20-20-64,0 20 97,1 0-1,-1 0 64,0-1 0,-20 2-96,21 19-32,-21-1 32,-1-19-64,3 20 0,-3-1 0,3 1-32,-3 0 64,1-1 0,1 1-64,-1 0 0,0 20 96,1-20-96,-2-21 0,3 21 64,-3 0-32,1 0 0,1-1-32,-1 1 32,1 0 0,19-1 0,-20 1 32,20-20-64,1 19 64,-21-18-32,20-1-32,-1 19 0,21-19 64,-18-20-160,18 20-449,-20 0-1344,20-20-4165</inkml:trace>
  <inkml:trace contextRef="#ctx0" brushRef="#br1" timeOffset="50842.908">10321 8623 1409,'0'0'256,"0"21"-224,0-21 64,0 0 1282,0 0 415,0 0-512,0 0-480,0 0 256,0 0 417,0 0-257,0 19-545,0-19-223,0 0 63,0 0-31,0 0-1,20 0 97,-20 0 288,0 0-129,0 0-127,0-19-97,20 19-223,-20-21-129,20 2-32,0 19-96,0-20 32,-1 0-64,21-20 32,1 21 0,-23-1 0,23-20 0,-1 0 0,-1 21-32,1-22 128,-1 22 64,1-21 33,0 20-129,-1-20 32,1 21-32,-1-21-32,22 20-32,-23-20 0,3 20-32,-1-20 32,-1 21 0,21-22-32,-21 22 0,1-21 64,-20 20-32,19 0 128,1-19 65,1 19-225,-2-20 96,21 20-96,-41-19 64,21 19-96,0-20 96,-21 20-64,1-1 0,20 21 96,-20-19 96,-1 0 0,1-2-32,20 2 33,-19 19-97,-3-21-96,2 1 0,1 20-64,-1-19 224,-20 19-256,20-20 64,-20 20 64,0 0-128,0 0-513,0 0 385,0 0-353,0 0-416,0 0-576,0 0-1794,0 0-6279</inkml:trace>
  <inkml:trace contextRef="#ctx0" brushRef="#br1" timeOffset="51765.96">12029 7411 1537,'0'0'961,"0"0"-224,0 0-97,0 0 353,0 0-32,0 20-256,0-20-225,0 0-128,0 0-95,20 0 223,-20 0 353,19-20-32,-19 20 32,0 0 63,0 0 161,0 0-384,20 0-161,-20 0-287,20-20 63,0 20-128,-20 0-64,20-19-32,19 19 96,-19 0-96,21-20-31,-23 0-1,23 20 32,-1-20 64,19 0 192,-19 0-32,-1 1-128,1-1-63,19 0 63,-19 0-32,19 0 96,2 1 0,-2-2 32,-19 2 65,19-2-33,-19 2-256,-1-1 64,21 20-32,-21-20-64,22 20-32,-23-20 96,23 0-128,-22 20-64,21-20 128,-1 1 0,2-1 0,-3 0 32,1-20-64,2 20 64,-21 1-32,19-1 0,0 0-64,1-20 96,-21 20-32,22 1 32,-23-2-64,23 2 64,-22-2-64,1 2 32,0 0 32,-1-2 128,1 1-128,-1 0 128,1 0-224,1 0 64,-3 20 0,-17-19 32,19-1-64,-20 20 32,-1 0 96,-19-20-96,0 20 33,20 0-1,-20 0 0,0-20-64,0 20-33,0 0-63,0 0-160,0 0-256,0 0-674,0 0-2241,-20 0-7175</inkml:trace>
  <inkml:trace contextRef="#ctx0" brushRef="#br1" timeOffset="52421.998">14570 6458 1345,'20'0'5797,"-20"0"-5797,19-20 64,-19 20-64,0 0 96,0 0-32,0 0-96,0 0 32,0 0 961,0 0 417,0 0-578,0 0-127,-19 20 128,19-20-161,-20 0-287,-20 20-129,20 0 0,1-1 0,-21 21-95,-1-20-97,3 21 0,-23-3-32,22 2 64,-1-19-64,-19 18 0,19 1 0,-19-20 0,19 19 0,-1 1 64,-18 0-32,19-1 128,1 1 160,-1-20 65,1 20 31,-1-21-288,20 21-64,-19-19-32,-1-2-32,-1 21 32,21-20-32,-18 0 0,17 19 32,1-19-32,0 0 0,2 0 32,-3 0-32,1-1 32,20-19-64,0 0-96,-20 20-256,20-20-737,0 0-769,0 0-576,0-20-3684</inkml:trace>
  <inkml:trace contextRef="#ctx0" brushRef="#br1" timeOffset="53555.062">10460 8584 11306,'-20'0'1281,"20"0"-1088,-19 0-65,19 0 929,0 0 672,0 0-864,0 0-705,19 0 33,-19 0 63,20 0 32,0 0-128,0-20-64,19 20 64,-19-20 33,21 0 63,-21 1 0,39-1 64,-19-1 33,19 2-33,-19-21-128,19 21-160,0-2 160,2-18-160,-3 19 0,3 0-32,-2 0 33,1 0-33,-1 0 0,0 1 0,-19-2 0,19 2 0,2-1-33,-2 20-31,-19-20 0,19 0 0,1 0 0,-1 0 0,0 0-32,2 1 64,-2-22-32,1 22 32,-1-1-224,1 0 32,-1 0-33,-18 0 65,18 0 32,-19 1 128,19-1-32,0 0 128,-19 0-96,19 0 64,1 0-32,-21 1 0,22-1 0,-23 20-64,3-20 32,19 0 0,-21 0-96,1-1 96,19 2 64,2 0 128,-2-21 224,-19 19-160,-1 21-160,1-20 1,-1 1-130,-19-1-31,-20 20-192,20-20 32,-20 20-449,0 0-1185,0 0-4163</inkml:trace>
  <inkml:trace contextRef="#ctx0" brushRef="#br2" timeOffset="64813.706">10341 8862 1665,'20'0'1890,"-20"0"-513,0 0 673,0 0 481,0 0-802,0 0-768,0 0-224,0 0-1,0 0-31,0 0-32,0 0 63,0-20-127,20 20-32,0 0-161,-20-20-224,20 20-96,-1-19 64,1 19-96,20-20 33,-19 20-162,17-20 65,3 0 0,18 20 97,-19-20-129,19 0 32,-19 20 0,19-19 32,-19-2-96,19 21 128,-18-19-96,17-2 0,3 2-1,-22 19 33,21-20-64,-1 0 96,-19 0 0,-1 0-128,22 1 192,-23 19-96,3-20 0,-1-1 33,-1 21-66,21-19 33,-21 19 0,21-20 0,-1 0 0,-18 20 97,18-19-97,-19-2 0,-1 1 128,1 1-224,0-1 128,-1 20-96,21-20 96,-21 0 0,2 0-96,17 0-33,-17 1-31,-2 19 64,1-21 32,0 2 32,-21 19 0,1 0-32,0-20-64,-20 20-32,20 0-64,-20 0-32,0 0-161,0 0-287,0 0-129,0 0-993,0 0-2017</inkml:trace>
  <inkml:trace contextRef="#ctx0" brushRef="#br2" timeOffset="65196.728">12366 8127 2049,'20'0'1282,"0"-20"-1186,0 20 640,0 0 1410,-1 0 193,1-20-1282,0 20-737,0 0-224,0 0 96,-1 0 129,21 0-65,-20 0 0,1 0 192,-3 0 129,22-20 224,-19 20-97,-1 0-255,-2 0-97,-18-20-96,21 20-127,-21 0-65,0 0-128,0 0-33,0 20 97,-21-20 33,3 20-33,-2 0 0,-1 0 32,21 0 0,-20 0 0,-18-1-32,17 2-32,1-2-161,0 1-768,0 0-1377,-19 0-2562</inkml:trace>
  <inkml:trace contextRef="#ctx0" brushRef="#br2" timeOffset="67958.887">9964 8684 4035,'0'0'1666,"0"0"-801,0 0 1409,0 0 0,0 0-352,0 0-481,0 0-384,0 0-256,0 0-160,0 0-289,0 0-192,0 0-64,0 0-64,0 0 64,0-21-96,20 21 128,-20-19-128,20 19 32,-1-21 0,1 2 97,0-1-97,21 0 32,-3 0 32,3-19-128,-3 19 64,23-20 0,-22 0 96,21 0-352,-20 1 640,19-21-320,-18 20-32,18-19 64,-19 19-32,-1 0 1,1 0 127,-1 1 0,1-1 192,19 0-31,-19 0 63,0 1-31,19-1-225,-18 20-160,-23 0 0,23-19-32,-1 19-32,-1 0-64,-19 0 96,20 0-64,-1-1-32,-19 21 96,0-19 0,0 0 32,19-2-32,-19 2-32,0-2 96,-20 21-32,21-20-96,-1 1 32,-20 19 32,18-20 0,-18 20 32,21 0-289,-21-20-127,0 20-129,0 0-479,0 0-962,-21 0-2082,21 20-3299</inkml:trace>
  <inkml:trace contextRef="#ctx0" brushRef="#br2" timeOffset="68434.914">11096 7491 10217,'-20'0'417,"20"0"-97,0 0 833,20 0 352,-20-20-480,20 20-640,-1 0-257,1 0 64,20 0 0,-20-20 0,0 20-96,-1 0 1,21-20-33,-20 20 96,19-20-96,-19 20-32,21-20-32,-21 20 32,19-19-32,-19 19 0,0 0-32,0 0 32,-1 0-32,1 0-64,0 0 32,0 0-96,0 0 95,-20 0 33,19 0 32,-19 0 32,0 0 129,0 0 31,-19 19 0,19-19-160,0 0 0,0 0 32,0 0 0,0 20-32,0-20 32,0 0-64,0 20 32,-20 0-64,20 0-96,-20 0-192,0 19 64,0-18-161,20-2-159,-19 2-1763,-1-2-6149</inkml:trace>
  <inkml:trace contextRef="#ctx0" brushRef="#br2" timeOffset="71220.073">11473 8703 7975,'-21'0'3459,"21"0"-2882,0 0 576,0 0 448,0 0-63,0 0-513,0 0-769,21 0-160,-21-19 96,40 19-128,-20 0 33,19 0-33,-19 19-128,20-19 0,-1 0-161,-19 20 33,0-20-96,0 20-161,-20 0 417,0-20-32,0 20 128,-20 0 32,0-1 129,-20 1 63,21 0-64,-1 0-96,0-20-32,0 20 0,20 0-96,0-1 0,20 2 33,-20-21-130,20 19-127,0-19-160,19 0-97,-19 0-255,0 0-385,-20 0-865,0 0-993,0 0-2787</inkml:trace>
  <inkml:trace contextRef="#ctx0" brushRef="#br2" timeOffset="71378.082">11414 8922 12235,'-21'0'1377,"42"0"-1377,-1 0 801,19 0 192,1-20-192,19 20-609,-19-20-192,-1 20-577,1-20-1280,0 20-3396</inkml:trace>
  <inkml:trace contextRef="#ctx0" brushRef="#br2" timeOffset="71580.094">12009 8822 12812,'0'20'800,"0"0"-671,0 0 1440,0 0-128,0 19-864,0-18-513,0 18-288,0-19-961,0 0-2114,0-20-9225</inkml:trace>
  <inkml:trace contextRef="#ctx0" brushRef="#br2" timeOffset="72403.141">10361 7471 8167,'-20'0'1185,"20"0"609,0-20-160,-20 20-33,20 0-63,0 0-770,20 0-351,-20 0-1,20 0-128,0 20-63,0-20-33,0 0-128,-1 0-64,21 0 32,-20 20-96,1-20 128,-21 0-128,18 19 32,-18-19 32,0 20 32,0-20-32,-18 21 64,18-2-96,-21 2 64,1-2 32,0 0-128,20 2 64,0-1 0,0 0-32,0-20 32,0 20-32,20-20 32,-20 0 0,20 0-64,-20 0-64,21 0-65,-21 0-223,18 0-545,-18 0-1057,0 0-2946</inkml:trace>
  <inkml:trace contextRef="#ctx0" brushRef="#br2" timeOffset="72562.15">10302 7670 11787,'0'20'2594,"19"-40"-2722,1 20 256,0-20 256,20 20 834,-20-21-738,19 21-544,-19 0-897,0 0-1281,1-19-4228</inkml:trace>
  <inkml:trace contextRef="#ctx0" brushRef="#br2" timeOffset="73109.181">10638 7591 5349,'0'0'2306,"0"0"-2242,0 0 1121,21 0 448,-21 0-576,0 0-224,0 0-416,20 0-33,-20 0 161,0 0-129,0 0-288,20 0 32,-20 0 128,0 0-95,20 0-1,-20 0 64,0 0-32,0 0 1,0 0-33,19 19-64,-19-19-32,0 0-64,0 19-32,0 2 32,0-21-64,0 20 64,0-20 0,-19 20 0,19-20 32,-20 20-32,20-20 0,0 0 32,0 20 32,0-20 0,0 0 161,0 0-1,20 0-96,-1 0-96,1 0-224,0 19-385,-20-19-223,20 0-802,0 0-704,-20 20-1666</inkml:trace>
  <inkml:trace contextRef="#ctx0" brushRef="#br0" timeOffset="85387.883">24277 10174 3363,'0'0'929,"0"0"-513,0 0 1250,20 0 416,-20-20 96,20 20-737,-20 0-576,0 0 160,0-20 0,0 20-417,0 0-287,-20-19-289,0 19-128,0 0-65,-19-21 65,-1 21 32,1 0 0,-2 0-96,-17 21 160,-3-21-96,22 19 96,-21 1-64,21 0-32,-21 20-289,21-1-31,-1 1 288,-1 20 96,23-1 32,18 1-320,0 0-129,18 0 161,23-21 64,18 21-161,-19-21 257,39 1 128,-19-20 256,-1 0 1,0 0 95,22-20 225,-22 0-65,0 0-64,-19-20 33,19 0 95,-19 0 225,0-20-160,-1 1-289,2-1-192,-21 0-32,0-20-64,-20 1 65,0 19 607,0-19 33,-20 19-257,0-20-159,-21 40-289,2-19-160,-1 19-449,0-1-704,1 21-1441,19-19-4709</inkml:trace>
  <inkml:trace contextRef="#ctx0" brushRef="#br0" timeOffset="86392.941">16951 4252 1921,'-38'-20'7303,"38"0"-6310,-20 20-288,20-20-97,-21 0 65,1 20 128,0-19-257,1 19-351,-21 0-129,0 0-64,-19 19 0,19 1-32,-19 0 0,0 20-65,18-1-95,-17 1 128,37 0 32,-19 20-32,40-1 96,0 21 0,20-1 0,0 1-192,39-1-641,2-19-128,18-20 129,0 0 543,20-20 289,0-1 801,-20-19 833,21-19 95,-1-21-383,-19-20-353,-21 0-609,0 1 449,-18-21-481,-41 1 65,0-1-257,-21 1-192,-17 0-192,-43-1 128,2 20 192,-40 20 0,19 21-128,-19-2-32,20 21-993,20 21-2018,0-2-11883</inkml:trace>
  <inkml:trace contextRef="#ctx0" brushRef="#br0" timeOffset="88773.077">18421 10273 7975,'0'0'1602,"0"0"-770,0 0 930,20 0-321,19-20-191,1 20-33,-1 0-320,1 0-257,21 20 1,-22-20-417,-19 20-192,0 0 0,0 0-96,-20 0-64,0-1-96,-20 21 192,0-20 96,-20 20-32,21-1 0,-21-18 128,19 18-160,21-18 0,0-2 0,0 1 64,21 0 32,19-1-64,-1-19 32,1 0-32,-20 0-192,-1 0-417,1 0-1056,0 0-2179,-40-19-8615</inkml:trace>
  <inkml:trace contextRef="#ctx0" brushRef="#br0" timeOffset="88904.085">18480 10592 14669,'20'-21'289,"0"21"223,19-20 609,1 20-736,1-19-289,-2 19-289,21 0-1632,-21-21-2275</inkml:trace>
  <inkml:trace contextRef="#ctx0" brushRef="#br0" timeOffset="89279.106">19116 9995 9288,'-41'20'128,"41"-20"417,-18 40 800,-2-21-352,-1 22-288,21-2-97,0-19-191,0 20-97,0-1-224,21-19-64,-21 0-224,20 20-545,-2-40-608,3 20-545,-1-20-1281</inkml:trace>
  <inkml:trace contextRef="#ctx0" brushRef="#br0" timeOffset="89459.116">19215 10174 14477,'0'19'-32,"0"2"128,0-1 193,0-20-129,0 19-96,20 1-160,-20 0-737,0-20-1185,20 20-2210</inkml:trace>
  <inkml:trace contextRef="#ctx0" brushRef="#br0" timeOffset="89595.124">19235 10015 1697,'0'0'11019,"-20"-20"-14158,20 20-5029</inkml:trace>
  <inkml:trace contextRef="#ctx0" brushRef="#br0" timeOffset="89813.137">19354 9995 7078,'39'40'2402,"-19"-20"-736,1 19-449,-1-18 96,0 18-448,-20-19-576,18 20-257,-18-20-353,-18-1-1120,-2 21-1378,0-20-1409</inkml:trace>
  <inkml:trace contextRef="#ctx0" brushRef="#br0" timeOffset="90577.18">19930 10353 10826,'0'-20'2274,"0"0"-1730,-21 20 1218,1 0-705,2 0-865,-2 0-192,-21 20 0,21 0 32,-19-1 0,19 21-32,0-20 32,20 20 0,0-1 97,20-18-65,0-2 64,19 1 96,1 1 32,1-21-96,-3 0-64,-17 0-224,19 0-512,-40-21-1282,0 21-3555</inkml:trace>
  <inkml:trace contextRef="#ctx0" brushRef="#br0" timeOffset="90713.188">19711 10492 13965,'0'19'416,"20"-19"321,0-19 1153,19 19-865,1 0-801,-19 0-96,17 0-544,-18 0-2083,1 0-8167</inkml:trace>
  <inkml:trace contextRef="#ctx0" brushRef="#br0" timeOffset="91298.222">20268 10214 3843,'0'-21'7047,"-21"21"-6214,21-19 1697,0 19-576,0 0-705,0 0-544,0 0-577,0 0 256,21 19 257,-21 22-97,0-2-191,0 1-225,0 0 0,0 19-160,0-19-32,0 19-128,0-19-257,0-20-159,0 20-65,20-20-160,-20-20-448,0 0-897,18 0-1442,-18 0-3907</inkml:trace>
  <inkml:trace contextRef="#ctx0" brushRef="#br0" timeOffset="91573.237">20288 10115 13612,'18'-21'481,"-18"21"-353,0 21 865,21-2 0,-21 1-417,0 19-95,0 21-257,20-20-64,-20 20-64,0-1-128,-20 1 160,20-21-96,0 1-32,20 1-128,-20-22 224,0 1-128,0-20-192,0 0-384,20 0-834,-20 0-1889,0-20-7944</inkml:trace>
  <inkml:trace contextRef="#ctx0" brushRef="#br0" timeOffset="91932.258">20187 10134 14157,'20'-19'-192,"0"-2"256,0 21 352,1-20 481,17 20-545,-17 20-320,-1 1-32,0-2 96,0 1-63,-20 19-33,19-18-65,1 18 97,-20-19-32,0 0 0,-20 0 97,20 0 223,-19 0 353,19-1 127,-20-19 33,20 21-192,0-2-65,20 1-352,-1 0 1,21 0-129,-20 0-32,19-1-64,1 2-96,-20-2-32,0 1-129,-1-20 1,-19 0-481,0 21-95,0-21-1186,0 0-3075</inkml:trace>
  <inkml:trace contextRef="#ctx0" brushRef="#br0" timeOffset="92733.304">20604 9955 9352,'-19'0'2403,"19"-20"-1891,0 20 1026,0 0 191,19 0-800,1 0-384,0 0-225,0 20-64,19 0-128,-19 0-32,1 0 0,-21 0-192,0 0 32,0-20 32,-21 19 64,1 1 96,2-20 129,-3 21 63,1-21 192,0 0 129,20 0-193,0 0 65,20 19-129,0-19-31,19 20-353,2-20-64,-1 0-417,-22 20-608,23-20-993,-41 0-4932</inkml:trace>
  <inkml:trace contextRef="#ctx0" brushRef="#br0" timeOffset="99028.664">15840 11803 8359,'-20'0'2146,"1"0"193,-1 0 383,20 0-768,-20-20-673,20 20-352,0 0-288,0 0-449,0 0 0,20 0-192,0 0 0,-1 0 32,1 20 32,0-20-96,-20 0 128,20 20-192,0-20 192,-20 20-256,0-20 256,19 20-256,-19-20 128,0 20 32,-19-1 32,-1 21-64,20-21-64,-20 22 288,0-1-480,20-20 288,0 19 32,0-39 0,0 20-96,0 0 64,0 0 64,20-20-64,-20 20 32,20-20 0,-20 0-32,20 0-64,-20 0-96,19 19-128,-19-19-65,20 0-95,0 0-33,-20 0-287,20 0-97,-20 0-320,21 0-1186,-21 0-4195</inkml:trace>
  <inkml:trace contextRef="#ctx0" brushRef="#br0" timeOffset="99326.681">15702 12022 11627,'0'0'896,"18"0"-415,-18 0 2017,41 0-768,-21 0-833,0 0-449,19 0-288,1 20 0,-20-20-224,-1 0-768,1 0-1859,-20 0-7559</inkml:trace>
  <inkml:trace contextRef="#ctx0" brushRef="#br0" timeOffset="100045.722">16317 11902 11146,'0'0'1570,"-20"0"-738,20 21 1891,0-21-1154,20 0-800,-20 0-128,19 0-33,1 0-191,0 0-33,0 0-96,1 0-512,-3 0 448,2 0-512,0 0-641,-20 0-640,0 0-1410,0 19-4644</inkml:trace>
  <inkml:trace contextRef="#ctx0" brushRef="#br0" timeOffset="100262.734">16376 12022 11146,'0'40'513,"0"-40"-385,0 19 2018,0-19 32,20 0-1185,1 0-545,-3 0-256,22 0 0,-19 0-288,-1 0-608,-20 0-1218,18 0-4132</inkml:trace>
  <inkml:trace contextRef="#ctx0" brushRef="#br0" timeOffset="100935.773">16733 11346 10057,'0'0'641,"0"0"31,0 0 2339,0 0-1121,0 0-897,20 0-224,0 0-97,0 0-63,19-20-289,-19 20-160,0 0-128,21 0-224,-21 0-384,-2 0-257,-18 0-609,0 0-1152,0 0-2947</inkml:trace>
  <inkml:trace contextRef="#ctx0" brushRef="#br0" timeOffset="101418.8">16773 11346 9352,'0'20'2210,"20"-20"-1505,-20 20 1313,0 0-513,0-1-704,0 2-416,0 19-193,20 0 160,-20 19-224,0 1-64,19 19-64,-19 0 128,20 1 97,-20-2 191,20 3-32,-20-2-95,0 0-1,0 21-96,0-21-32,0-20-64,-20 2 97,20-21-258,0 19 162,0 0-1,0 1-96,0 19 160,0-38-160,0 17 96,0-17-64,0-1 0,0-1-32,0-19 160,0 0 192,0 0-63,0 0-225,0-20 0,0 20 0,0-20-32,0 0 96,0 19-32,0-19 0,0 0-96,0 0-96,20 0 96,-20 0 160,0 20-128,21-20-32,-1 0-128,0 0-416,-2 0-385,3 0-673,19 0-1537,-20-20-6053</inkml:trace>
  <inkml:trace contextRef="#ctx0" brushRef="#br0" timeOffset="102064.837">17170 11526 11050,'-20'0'2146,"20"0"-1025,0 0 481,0 0-770,0 0-127,20 0-160,0 0-321,0 19 128,0-19-96,19 0-63,-19 20-161,1-20 0,-1 20-64,-2-20 64,2 20-161,-20 0 33,0-20 64,-20 39-64,2-19 64,-2 0 96,-1 20 0,21-20 32,-20-1-160,20 1 64,0-20 32,0 20 32,0 0-256,20 0 481,-20 0-193,21-1-64,-1 2 32,-2-21-64,-18 19 0,0-19 32,0 0-353,0 0-415,0 0-610,0-19-1985,-18 19-5797</inkml:trace>
  <inkml:trace contextRef="#ctx0" brushRef="#br0" timeOffset="102209.846">17131 11764 12299,'0'0'961,"0"-20"-705,19 20 2467,1 0-833,0 0-1154,0 0-511,19 0-65,-19 0-288,21 0-481,-21 0-1281,-2 0-4324</inkml:trace>
  <inkml:trace contextRef="#ctx0" brushRef="#br0" timeOffset="102396.856">17587 11724 14541,'0'40'961,"0"-40"-256,0 39 1665,0-19-961,0 20-1024,0-1-417,0 1-321,0-21-415,0 2-1410,0-1-3972</inkml:trace>
  <inkml:trace contextRef="#ctx0" brushRef="#br0" timeOffset="103075.895">17310 12459 9737,'0'20'6662,"-21"-20"-6278,21 0 97,0 0 640,0 0-448,21 0-289,-1 0-288,-2 20-32,2-20-32,21 19-160,-21-19-128,19 21-129,-19-2 193,-20-19 128,20 20 128,-40 0 128,20 0 97,-20 0 159,0-1 0,1 1-159,-1 0 31,20 0-384,0 0 160,0 0 32,0-20-96,20 19 0,-1-19-64,1 20-256,0-20-192,0 0-65,0 0-672,-1 0-865,1 0-1217,-20 0-3748</inkml:trace>
  <inkml:trace contextRef="#ctx0" brushRef="#br0" timeOffset="103226.904">17330 12657 12171,'-20'0'3043,"20"0"-2146,0 0 672,20 0-768,-2 0-385,23-19-255,-21 19-674,19 0-928,-19 0-3364</inkml:trace>
  <inkml:trace contextRef="#ctx0" brushRef="#br0" timeOffset="103514.92">17706 12618 15182,'0'20'-192,"0"-20"64,0 19 928,21 1-159,-3-20-545,-18 20 0,20-20-64,-20 20 192,0 0-31,0-20 223,0 20 353,0-20 160,-20 19-257,20 1-31,-18-20-161,18 21-224,18-21-223,-18 20 31,20-20-705,1 19-288,19-19-961,-20 0-2530</inkml:trace>
  <inkml:trace contextRef="#ctx0" brushRef="#br0" timeOffset="104300.965">17905 11366 8584,'-40'0'1185,"40"0"224,-19 0 993,19 0-576,0 0-1025,19 0-129,1 0-31,0 0-225,20 0 1,-1 20-65,1-20-31,-20 0-97,19 0-96,-19 0 96,21 20-32,-23-20-256,-18 19 32,20-19 64,1 21-32,-21-2 64,20 2-64,-20 19 96,0-1-192,0 1 385,0 19-193,0 1-128,0 19 0,0 20 0,0-19-1,0 19 1,20 20-96,-20-19 96,18-1 0,-18-19 0,21-1-96,-21-39 160,0 39 0,20 1 449,-20 0 608,20-1-801,0 0 545,-1 1-513,1-21 353,0-19-129,0 0-224,-20-1 97,0-19-65,0-20 97,0 0-225,-20 0-64,0 0-64,-19-20-64,19 1-64,-20-1-64,1 0-256,-1 20-641,-1-20-737,2 20-704,-1-20-321,20 20-3939</inkml:trace>
  <inkml:trace contextRef="#ctx0" brushRef="#br0" timeOffset="105519.035">19909 11942 13100,'-38'0'1569,"18"0"641,20 0-288,0 0-576,0 0-353,20 0-225,18 19-287,23-19-161,-2 0 32,0 21-192,1-21-127,-1 0-33,-19 20 32,-19-20-129,-1 20-127,-20-20 32,0 20-64,-20 0 0,-1-1 159,1 21 97,0-20-32,0 0 32,1 19 97,-1-19-65,20 0 0,0 0 128,0 0-32,20 0-32,-1-20 32,1 0-128,0 19 32,21-19 0,-21 0-128,-2-19-256,3 19-385,-21 0-288,0 0-32,20 0-512,-40 0-1506,20 0-7015</inkml:trace>
  <inkml:trace contextRef="#ctx0" brushRef="#br0" timeOffset="105700.045">19970 12141 16303,'0'0'256,"0"0"513,19 0 576,21-20-576,19 20-481,1 0-288,-1 0-160,-19 0-352,19 0-513,-38-20-1794,19 20-5861</inkml:trace>
  <inkml:trace contextRef="#ctx0" brushRef="#br0" timeOffset="106219.075">20585 11326 7911,'-20'-20'5637,"0"20"-4740,0 0 769,20 0-385,-20 20-704,20-20-321,-19 20 0,19 20 64,0-1 129,0-18 127,0 38-223,0-19-225,0 0 96,0 20-256,0-21 32,19-19 32,1 0-128,-20 0-160,20 0-289,0-20-416,-20 0-1153,20 0-4484</inkml:trace>
  <inkml:trace contextRef="#ctx0" brushRef="#br0" timeOffset="106393.085">20703 11565 12587,'0'20'2563,"20"-20"-2467,-20 20-320,0 0 160,21 0 96,-21-1-737,20-19-961,-20 20-704,0-20-1954</inkml:trace>
  <inkml:trace contextRef="#ctx0" brushRef="#br0" timeOffset="106550.094">20744 11446 12619,'-21'0'2050,"21"0"-2178,0 0-288,0 0 64,0 0-1859,21 0-7077</inkml:trace>
  <inkml:trace contextRef="#ctx0" brushRef="#br0" timeOffset="106805.108">20802 11287 11210,'21'19'577,"-1"-19"960,0 20 961,0 0-800,-1 20-833,1-20-160,0 20-161,0-21 97,0 21-417,-20 0-256,19-20 0,-19 20-320,0 0-385,-19-1-288,19-19-545,-20 0-864,0 0-3203</inkml:trace>
  <inkml:trace contextRef="#ctx0" brushRef="#br0" timeOffset="107251.134">21300 11902 10345,'0'0'2659,"-20"0"-1282,20 0 1698,0 0-1441,0 0-802,0 0-191,20 0-385,-1 0 321,21 0-737,0 0 416,-21 0-608,21 0 191,-20 0-1184,-20 21-641,0-21-5028</inkml:trace>
  <inkml:trace contextRef="#ctx0" brushRef="#br0" timeOffset="107401.143">21300 12062 14413,'19'39'993,"1"-39"64,0 0 609,0 0-1314,19 0-800,-19 0-1666,-20 0-7271</inkml:trace>
  <inkml:trace contextRef="#ctx0" brushRef="#br0" timeOffset="107878.17">21835 11227 13676,'0'0'1282,"0"0"-994,0 0 801,20-20 480,20 20-864,-1 0 0,2 0-65,-1 0-191,-1-19-353,1 19-64,-20 0-288,-1 19-641,-19-19-833,0 0-2210</inkml:trace>
  <inkml:trace contextRef="#ctx0" brushRef="#br0" timeOffset="108418.201">21875 11207 12555,'0'20'1314,"20"-20"-1090,-20 20 577,21 0 224,-21 0-353,18 19-255,-18 1-65,20 19-96,-20-19 97,21 40-1,-21-20-64,20-1 129,-20 21 63,20-21-96,-20 21 161,0-2-225,0 3-224,0-2 64,0 0-64,0 1 1,0-21-65,0 1 32,0-21-32,0 2 352,-20-2-64,0 1-224,-1 20 129,21-21-65,-20 1-64,20 0-96,-18-1 32,18-19 0,18 21 0,-18-22-64,0 1 32,0-1-32,0 2 0,0-1 64,0 0 0,0 0-32,0-1-32,-18 1 96,18 0-352,0-20 480,0 20-192,0-20-96,0 20 96,0-20-192,0 0 512,0 0-192,0 0 128,18 0-31,-18 0-33,20 0-160,1 0-32,-1-20-96,18 20-321,3 0-448,-21 0-768,19 0-257,1-20-2786</inkml:trace>
  <inkml:trace contextRef="#ctx0" brushRef="#br0" timeOffset="109039.236">22312 11446 12780,'-20'0'1153,"20"0"-353,0 0 1218,20 0-480,-1 0-673,1 0-385,21 0-31,-3 0-33,3 19 32,-1-19-255,-21 21-97,1-21-128,0 19 0,-20 2 0,0-21-65,-20 39 1,0-19 64,-19 0 0,19 0 96,-1 0-64,1 19 96,20-19 1,0-20 95,0 20-64,20 0 32,1 0 96,-1-20-160,19 19-32,-39-19 32,20 0-96,-20 0-160,0 20-480,0-20-353,0 0-673,-20 0-1953,20-20-7688</inkml:trace>
  <inkml:trace contextRef="#ctx0" brushRef="#br0" timeOffset="109183.244">22351 11664 14765,'-20'0'865,"20"0"-384,0 0 1857,20 0-672,0 0-962,1 0-351,-1 0-193,18 0-160,-17 0-64,19 0-993,-21 0-1089,1 0-3300</inkml:trace>
  <inkml:trace contextRef="#ctx0" brushRef="#br0" timeOffset="109848.283">22768 11108 11370,'0'0'513,"-20"0"1056,20 0 866,-18 0-1154,18 0-609,0 20 65,-21 0 128,21 0-96,-20 0-321,20 19-96,0 1 1,0-20-193,0 19-192,20-19 96,1 0-32,-3 0-32,2 0-320,0-20-385,-20 0-768,21 0-1955,-21 0-9352</inkml:trace>
  <inkml:trace contextRef="#ctx0" brushRef="#br0" timeOffset="110027.293">22967 11247 9641,'-20'40'5989,"20"-21"-5861,0 1 385,0 0 1024,0 0-1024,0-20-481,0 20-256,20-20-737,-20 20-1762,0-20-7943</inkml:trace>
  <inkml:trace contextRef="#ctx0" brushRef="#br0" timeOffset="110186.302">22947 11108 12844,'0'0'-289,"20"0"-1120,-20 0 1409,20 0-1185</inkml:trace>
  <inkml:trace contextRef="#ctx0" brushRef="#br0" timeOffset="110445.317">23086 10988 15086,'20'21'-32,"0"-21"704,19 19 1474,-19 1-704,21 20-1090,-23-20-224,2 20-64,1-20 0,-21 0-64,0 19-64,0-19 0,-21 0-64,-17 0-160,38-1-705,-21 1-1153,1 0-3748</inkml:trace>
  <inkml:trace contextRef="#ctx0" brushRef="#br0" timeOffset="110763.335">22928 11764 14733,'0'0'1186,"0"0"-193,0 19 1409,19 1-1217,-19 0-865,0 0-224,0 0-96,0 0-160,0-1-545,0 2-864,0-21-1730</inkml:trace>
  <inkml:trace contextRef="#ctx0" brushRef="#br0" timeOffset="111383.37">22511 12558 16751,'0'0'865,"0"-19"192,0 19 160,0 0-608,19 0-353,1 0-256,0 0 96,0 0-96,19 19-64,-19 1-128,0 0 32,-20 0-96,0 0-129,0-1 641,0 1-127,-20 0 31,20 0-32,-20 0-96,20 0 0,-19-1-32,19 1 0,19 1-288,1-1-321,0-1 225,-20 1-449,20-1-448,0-19-993,-20 0-1666</inkml:trace>
  <inkml:trace contextRef="#ctx0" brushRef="#br0" timeOffset="111528.379">22550 12776 15726,'-39'-19'1698,"39"19"-1025,0-20 832,0 20-736,19 0-545,21 0-160,0 0-128,-1 0-448,1 0-930,-20 20-1665,19-20-6918</inkml:trace>
  <inkml:trace contextRef="#ctx0" brushRef="#br0" timeOffset="111875.398">22987 12300 13388,'0'-20'545,"-20"20"1056,0 0 417,20 0-1057,-19 0-384,-1 20-257,20-1-96,-20 1-224,20 1 192,0-2-224,0 1 160,0 19-64,0-18-64,20-1 32,0 0-256,-1-1-384,-19 2-545,20-21-1058,20 0-3938</inkml:trace>
  <inkml:trace contextRef="#ctx0" brushRef="#br0" timeOffset="112032.407">23145 12419 11947,'0'0'1569,"0"0"-1056,0 19 864,0-19-864,0 21-642,0-21-1088,0 20-929,0 0-1825</inkml:trace>
  <inkml:trace contextRef="#ctx0" brushRef="#br0" timeOffset="112211.418">23165 12240 12940,'0'0'961,"0"0"-609,0 0 641,0 0-865,20 0-1569,-20 0-3684</inkml:trace>
  <inkml:trace contextRef="#ctx0" brushRef="#br0" timeOffset="112531.436">23325 12181 13612,'0'19'1153,"0"-19"-864,18 20 2081,-18-20-865,0 20-768,21-20-256,-21 20 159,0 0-223,20 0-321,-20 19-32,0 1-128,20-20-545,-20 19-544,-20-18-545,0 38-2081</inkml:trace>
  <inkml:trace contextRef="#ctx0" brushRef="#br0" timeOffset="112970.461">23066 12876 16143,'-20'0'1665,"20"0"-1633,0 0 1089,20 0-256,0 0-673,0 0-224,0 19 64,19 2-160,-19-21-160,-20 20-288,20 0 511,-40 0 65,20-1 161,-20 1 351,0-20 225,1 20 192,19-20-257,-20 0-512,20 0-160,0 0 32,20 20-224,-1-20-288,1 0-449,0 20-865,0-20-3010</inkml:trace>
  <inkml:trace contextRef="#ctx0" brushRef="#br0" timeOffset="114036.522">23523 11188 6982,'0'0'3620,"0"0"-3460,0 0 2018,20 0-64,-20 0-1185,0 0-225,19 0-63,-19 0-385,20 0-32,-20 0 257,0-20-1,20 20-159,-20 0-65,21 20-64,-21-20 96,20 0 33,-20 19-65,18-19-128,-18 20 32,20-20 96,-20 20-128,21-20-96,-21 20 33,20 0-1,-20-20-96,20 19 64,-20 21-32,0-20 0,19 20 32,-19 0-32,0 0 32,0 0-64,0 19 0,20 1 64,-20 19-96,0-20 32,0 21 32,0-1-129,0 1 161,20-21-64,-20 21 64,0-1-32,0 0 65,0-19-65,0-1 0,-20 2 32,20-2 160,0-19-449,0 19 642,0-19-97,0 20-192,20-21 0,-20 2-64,20 17 0,-20-37 0,20 19-64,-20-1 32,0 1 32,0-20 32,0 0 33,0 0-33,0 0 160,0-1 64,0-19 32,0 20-95,0-20-33,-20 20-192,20-20 0,0 0 32,0 0 0,0 20 96,0-20 256,-20 0-127,20 0 159,0 0-64,-20 0-63,0-20-1,1 20-192,-21 0-96,-1 0-416,3 0-1250,-3 20-1889,2-20-3268</inkml:trace>
  <inkml:trace contextRef="#ctx0" brushRef="#br1" timeOffset="119128.813">18024 11803 8648,'0'0'2082,"0"0"384,0 0 289,0 0-1314,0 0-704,20 0-97,-1 0-159,1 20-257,20-20 192,-1 0-127,22 0-1,-23 0-256,23 0 64,-22 0-32,21 0-160,-21 0 0,-19 0-385,0 0-127,0 0-898,-20 0-576,0 0-1505,-20 0-3331</inkml:trace>
  <inkml:trace contextRef="#ctx0" brushRef="#br1" timeOffset="119547.837">18162 11684 4228,'20'0'2626,"-20"0"-1825,0 0 1729,0 0-640,0 0-1378,0 0-95,-20 20 159,-19 0-351,19 0-65,-20 0 288,21-20 161,-1 19-161,0 1 1,0-20-1,20 0 0,0 20 97,0 0-97,20-20-63,0 20-1,0 0-224,-1-1 417,1 2-769,20-2 512,-19-19-384,-3 19-64,2 2-289,1-21-223,-1 20-289,-20-20-1313,0 0-2819</inkml:trace>
  <inkml:trace contextRef="#ctx0" brushRef="#br1" timeOffset="120375.885">23661 11645 11851,'-38'0'1377,"38"0"128,-21 0 289,21 0-577,-20 0-288,20 0-192,0 0-225,0 0 65,0 0-97,20 0-159,1 19-161,17-19-96,3 0 0,38 0-32,-19 0-32,19 0 32,-20 0-32,20 0-352,-39 0-193,1 0-768,-23 0-897,3 0-1858,-21 0-3619</inkml:trace>
  <inkml:trace contextRef="#ctx0" brushRef="#br1" timeOffset="120750.906">23761 11526 8167,'0'0'1442,"0"0"-1218,0 0 2370,-19 0-352,-1 0-800,0 0-513,-1 19-449,-17-19-160,18 20 129,-21 0-353,2 0 0,-1 0-96,20-20 192,0 20-32,20-1-32,0 1 161,0-20 287,0 20-223,20-20-97,20 20-256,-20 0 0,19 0-160,2-1-417,-3-19-1217,-18 20-2850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20T23:35:16.703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5200 2782 11146,'-20'0'1538,"20"0"640,-20-20-161,20 20-607,0 0-65,0 0-608,20 20-449,0-20 545,0 19-193,19 21-255,1 0 63,19-20-192,-19 39-127,19-19-129,-18-20 0,-1 19-129,-1-19-95,1 0 32,-20 1-513,-1-2-63,1-19-289,-20 0-160,0 0-769,0 0-1217,-20 0-5221</inkml:trace>
  <inkml:trace contextRef="#ctx0" brushRef="#br0" timeOffset="218.012">5617 2861 13580,'0'-20'577,"-20"20"896,20 0-31,-20 0-834,-1 20 289,3 0-128,-2 20-289,0-1-256,-21 1-95,23 0-33,-3-21-64,1 21-160,0-19-513,20-2-480,0-19-1089,20 20-2691</inkml:trace>
  <inkml:trace contextRef="#ctx0" brushRef="#br0" timeOffset="448.025">5874 3020 16495,'20'39'256,"-40"-19"1122,20 0 383,0 1-351,-20-2-385,20 20-737,0-18-160,0-1-32,0 0-128,20-20-192,0 20-1378,-20-20-1505,21 0-5893</inkml:trace>
  <inkml:trace contextRef="#ctx0" brushRef="#br0" timeOffset="4780.273">8733 2583 1409,'0'0'10602,"0"0"-9545,0 0 961,0 0-577,0 0-608,0 0-32,20 19 384,0 1-320,19 1-289,1-2-256,1 21-352,18 0 353,-19-20-257,-1 19-32,1-20-96,-1 2-64,1-1-257,-20 0-191,0-20-481,-20 0-513,0 0 129,0 0-1730</inkml:trace>
  <inkml:trace contextRef="#ctx0" brushRef="#br0" timeOffset="4988.285">9051 2583 14061,'-20'19'96,"20"1"-128,-20-20 416,1 40 65,-1 0 576,0 0-449,-21 0-448,23 19-64,-2-19-64,-1 0-96,21-21-801,-20 1-800,20 0-1314,0-20-7623</inkml:trace>
  <inkml:trace contextRef="#ctx0" brushRef="#br0" timeOffset="5435.31">9428 2742 11370,'0'0'2947,"0"0"-2082,0 0 961,0 0-1218,0-21 1,0 21-353,0 21-320,20-21 128,0 0-64,-20 20 96,20-20-128,-20 20 0,0-1-64,0 0-32,0 2-32,0-21 128,-20 20 64,20 0 64,0 0 160,0-20-64,0 0 0,20 20 33,-20-20-33,20 0 0,-1 0-128,21 0-64,-20 0-224,-20 0-737,20 0-1057,-20 0-2883</inkml:trace>
  <inkml:trace contextRef="#ctx0" brushRef="#br0" timeOffset="6747.385">9328 2742 4452,'-20'0'1281,"20"0"1249,0 0-960,0 0-129,0 0-448,0 0-256,0 0-33,0 0-31,0 0 192,0-21-64,0 21-385,0 0-224,0 0-256,0 0 128,20 0 32,-20 0 32,21 0-95,-1 0-1,0 0-64,-20 0-1,18 0-31,3 21 32,-21-21 32,20 20-32,-20-20 0,20 20-64,-20-1-192,0 0-64,0 2 63,0-1 97,0 0 0,-20 0 32,20-20 160,-20 20-32,-1-20 64,21 19-32,-18-19 64,18 0-64,-20 0 96,20 0-64,0 0 32,0 0 32,0 0-160,0 0-32,20 0 160,-20 0 0,39 0 32,-19 0-64,0 0 32,20 0-32,-21 0-32,21 0-64,-20 0-160,0 0-384,-20 0-866,0 0-960,0 20-3492</inkml:trace>
  <inkml:trace contextRef="#ctx0" brushRef="#br0" timeOffset="8760.501">12148 3099 13741,'-20'-20'224,"20"20"544,0 0 418,0-20-322,0 20 65,0 20-352,20-20 288,-1 41-193,21-22-63,-19 20-161,17 2-384,3-1-96,-1-21 32,-1 21-320,1-20-192,-20 0-33,-1-20-224,21 0-544,-40 0-1057,20 0-1506</inkml:trace>
  <inkml:trace contextRef="#ctx0" brushRef="#br0" timeOffset="8948.511">12446 3040 14669,'-40'39'193,"40"-19"703,-20 20-63,0-1-545,1 2 33,-21-1-129,19-1-192,1 21-256,2-20-1,-2-1-415,20-19-1442,0 0-2274</inkml:trace>
  <inkml:trace contextRef="#ctx0" brushRef="#br0" timeOffset="9335.533">12663 3219 14830,'0'20'0,"20"-20"256,-20 0 224,20 0-256,1 0 609,-1 0-512,-20 0-321,18 20-65,-18-20-159,0 19-64,0 1-224,-18 0 159,18 0 257,0 0 32,18-20 64,-18 20 0,41-20-32,-21 0-64,0 20 96,19-20 0,-19 19 32,-20-19 64,0 20 0,0 0 160,-20-20 161,1 20 191,-21 0-159,0 0-257,1-20-96,19 19-96,-21-19-769,21 20-1665,2-20-6406</inkml:trace>
  <inkml:trace contextRef="#ctx0" brushRef="#br0" timeOffset="10398.594">15066 3596 12651,'0'0'2339,"0"0"-2115,0 20 192,20-20 257,19 20 64,1-1 576,-1 22-224,22-2-705,-21 1-192,19 0-160,-19-1-32,-1 1-32,1 0-352,-1-20-192,-19 0-161,0-20-96,-20 0-736,0 0-417,0-20-3299</inkml:trace>
  <inkml:trace contextRef="#ctx0" brushRef="#br0" timeOffset="10622.607">15443 3596 4195,'20'0'10635,"-40"0"-10411,20 0 160,-20 40-32,1 0 257,-21-1 704,0 21-544,21 0-513,-21-1-224,-1-19-32,3 20-192,17-41-769,1 1-897,20 1-1857</inkml:trace>
  <inkml:trace contextRef="#ctx0" brushRef="#br0" timeOffset="10962.627">15741 3815 4804,'0'0'11563,"-21"0"-11499,21 20 481,0-20 31,0 19 193,0 2 160,0-2-417,0-19-320,21 20 1,-21 0 191,20-20 32,0 20-288,19-20-31,-19 0 31,20 0-128,-20-20 32,19 20-128,-19 0-385,0 0-320,-20 0-127,0 0-1379,0 0-2305</inkml:trace>
  <inkml:trace contextRef="#ctx0" brushRef="#br0" timeOffset="11133.636">15919 3835 14541,'0'19'1281,"-19"2"-1281,19-2 673,0 21 384,0 0 0,0-1-608,0 21-546,0-20-1280,0 0-4356</inkml:trace>
  <inkml:trace contextRef="#ctx0" brushRef="#br0" timeOffset="12092.691">18520 2503 5797,'0'-20'10602,"0"20"-10826,0 20 32,21-20 480,-3 40 128,2-20 417,21 19-96,-1 2-417,-1-2-160,1 21-128,-20-20 64,19-21-192,-19 21-352,20-20-225,-21-20-320,1 20-832,-20-20-1058,20-20-2883</inkml:trace>
  <inkml:trace contextRef="#ctx0" brushRef="#br0" timeOffset="12288.702">18778 2503 14573,'-19'40'737,"-1"0"-449,0-21 705,0 41-480,-19-1-161,39-18-256,-40 17-64,40 3-352,-21-21-193,1-21-319,20 21-930,0-40-1569,0 20-4453</inkml:trace>
  <inkml:trace contextRef="#ctx0" brushRef="#br0" timeOffset="12814.732">19136 2762 11050,'20'0'1153,"-1"0"-1089,-19 0 961,20 0-352,-20 0 160,20 0-1,-20 0-351,20-20-161,0 20 0,-20 0 289,19 0-129,-19 0-255,0 0 415,-19 0-384,19 0-288,-20 0 0,0 20-64,-20-20 160,21 20-128,19-1-64,-20-19 0,20 19 96,0 2-160,20-1 32,19 0-129,-19 0 65,0 0 128,19-1 32,-19-19-32,0 20 64,-20-20 96,20 0 128,-40 20 609,20-20-32,-40 20-65,21-20-31,-21 0-64,0 20-385,1-20-288,19 0-128,-21 0-833,41 20-1121,-18-20-5189</inkml:trace>
  <inkml:trace contextRef="#ctx0" brushRef="#br0" timeOffset="13693.783">21716 1928 13837,'0'0'576,"0"0"-95,0 19 159,20-19 577,20 20-224,-1 0-384,21 0-449,-19 0-160,-3 19 96,23-19-192,-43 20-192,23-20-353,-21 0-64,-20-20-352,20 19-1185,-20-19-2498</inkml:trace>
  <inkml:trace contextRef="#ctx0" brushRef="#br0" timeOffset="13895.794">22074 1828 12555,'0'0'769,"0"0"-577,0 19 1634,-20 21-545,-1 20-416,-17-20-513,18 20-223,-21-1-65,23-19-128,-3-20-65,1 19-928,20-39-1761,0 20-5286</inkml:trace>
  <inkml:trace contextRef="#ctx0" brushRef="#br0" timeOffset="14176.81">22292 2027 15758,'0'20'-1217,"0"-1"993,-20 1 288,0 20-64,20-20 320,0 19-159,0-19-161,20 0-64,0 0 288,0-20 288,-1 0 33,1 20 63,0-40 385,1 20 0,-1 0 0,-20-20 96,-20 20 0,-1-20-961,1 0 32,0 1-448,1 19-32,-1 0-1410,0 19-3074</inkml:trace>
  <inkml:trace contextRef="#ctx0" brushRef="#br0" timeOffset="17271.987">13855 1073 16976,'0'-21'448,"-20"21"64,20 0 33,20 0 416,-20 0 544,21 21-480,17-1-704,3 0-129,18-1-64,1 21-224,-1-20 0,0 0-353,-19 20-416,19-21-352,-19 1-96,-19-20-320,-1 20-1538,-2-20-2627</inkml:trace>
  <inkml:trace contextRef="#ctx0" brushRef="#br0" timeOffset="17450.998">14311 1013 17232,'-20'20'0,"1"-1"480,-1 2 129,-20 19-545,20-1 416,-19 1-255,-1 0-354,20-1-831,-19-19-1122,39 20-2467</inkml:trace>
  <inkml:trace contextRef="#ctx0" brushRef="#br0" timeOffset="17718.013">14789 1033 13100,'0'-20'576,"-20"20"481,-1 0 577,-19 20-513,21-20 256,-21 40-960,20-20-257,20 19-160,-20-19 96,40 0 0,0 0-288,0 0 192,19 0-192,1-20 32,1 0-257,-3 0-448,3 0-960,-21-20-2083</inkml:trace>
  <inkml:trace contextRef="#ctx0" brushRef="#br0" timeOffset="17864.021">14669 1152 16912,'-20'0'-833,"20"0"1025,20 0 320,0 0-255,-1 0 255,1 0-608,21-20-2210,-21 20-9898</inkml:trace>
  <inkml:trace contextRef="#ctx0" brushRef="#br0" timeOffset="18390.051">15384 834 16143,'-20'0'-449,"20"0"257,0 0 609,20 20-193,-20 20 448,20-1 161,-1 2-448,1 18-193,-20-19-64,20 19-96,0 1-224,-20 0-193,20-21-319,-20 1-898,19 0-1216,-19-20-4870</inkml:trace>
  <inkml:trace contextRef="#ctx0" brushRef="#br0" timeOffset="18612.064">15522 834 16303,'20'-19'0,"-20"19"-192,20 0 768,-20 19-191,20 22 704,-20-2-353,21 0-607,-3 21-1,-18 0-96,20-1-160,-20 1-161,21 0-351,-1-1-33,-20-39-480,0 20-1377,20-20-1570</inkml:trace>
  <inkml:trace contextRef="#ctx0" brushRef="#br0" timeOffset="19000.086">15404 953 15919,'-20'-39'-97,"0"19"-319,20 1 608,0 19-32,0-21 1058,0 1-225,20 20-833,-20-19-224,20 19 128,19 0 32,1 0-96,-1 19 0,1 1-64,1 1-545,18 18-128,-19-20 193,-22 22 63,23-2 193,-21-19 224,-20 20 256,0-20 257,0 0 223,-20-1-31,20 1-64,-20 0-225,-1 0-32,21 0-128,-18 0-160,18 0 225,18-1-33,3 1-32,-1 0-416,0-20-32,19 20-129,1-20-416,-20 21-1024,0-21-1378,-1 0-6759</inkml:trace>
  <inkml:trace contextRef="#ctx0" brushRef="#br0" timeOffset="19535.117">15939 655 8456,'0'-19'128,"-20"19"865,20 0 224,0-20 288,0 20 33,0 0-642,20 0-415,-20 0-97,20 0-63,0 0-33,1 0-96,-3 0-128,2-20-320,-20 20-801,0 0-897,0 0-3011</inkml:trace>
  <inkml:trace contextRef="#ctx0" brushRef="#br0" timeOffset="19815.133">15919 636 7174,'0'19'737,"0"-19"832,0 21-351,0-2-386,0 1-159,20-20-160,-20 20-289,0 0-160,20 0 32,-20-20-64,20 19 64,-20-19 0,21 21-32,-3-21-64,2 0 96,-20 0-96,20 19-32,-20-19 192,0 0 417,0 0-97,-20 20 97,0-20-1,2 0-287,-3 21-97,1-21-192,0 0-865,20 0-1345,-20-21-3716</inkml:trace>
  <inkml:trace contextRef="#ctx0" brushRef="#br0" timeOffset="20162.153">16257 735 12716,'20'-20'-97,"-40"0"258,20 20 639,-20 0-736,1-19 481,19 19-257,0 19-288,-20 1-64,20-20 128,20 20 96,-20 0-64,19 0-96,1-1 32,20 2 65,-20-21 95,19 0 288,-19 0 161,0 0 192,1-21 31,-3 2-127,-18 19-32,0-20-225,0 0-191,-18 0 31,-3 0-160,1 1-256,0 19-1025,-19-21-2018,19 21-7047</inkml:trace>
  <inkml:trace contextRef="#ctx0" brushRef="#br0" timeOffset="57926.313">18660 1132 15566,'0'-19'609,"-20"-1"-1,0 20-415,20 20 223,0-20 225,20 19 480,19 1-257,1 0-351,19 20-289,1-20-96,19 19-32,0-19-32,0 0-64,-18 0-96,-2 1-256,-19-2-385,-1 1-448,1-20-993,-40 19-1537,0-19-8713</inkml:trace>
  <inkml:trace contextRef="#ctx0" brushRef="#br0" timeOffset="58135.325">19156 1013 17296,'19'-19'288,"-19"19"-640,0 0 640,0 0 513,0 39 32,-19-20-33,-21 42-511,20-22-289,-39 21 192,18 19-256,3-18 0,-23-3-257,41 2-351,-19-20-385,19 0-993,0-20-1345,20-1-6951</inkml:trace>
  <inkml:trace contextRef="#ctx0" brushRef="#br0" timeOffset="58444.342">19454 636 12043,'0'-100'1153,"0"81"128,-20-1-32,-1 20-480,21 0-352,-20 0-65,20 0-64,-20 39-128,20 1 0,0 0 65,0-1-97,0 21 64,20-20-160,-20-1-32,41 1-128,-21-20-257,0 1-511,-2-2-674,23-19-1377,-21 0-6694</inkml:trace>
  <inkml:trace contextRef="#ctx0" brushRef="#br0" timeOffset="58583.35">19592 676 15342,'0'0'-160,"0"0"352,0 19 256,0 1-351,20 0 31,0 20-64,0-21-769,0 2-1441,-1-21-2498</inkml:trace>
  <inkml:trace contextRef="#ctx0" brushRef="#br0" timeOffset="58718.358">19632 536 17392,'-20'-19'160,"20"-1"-1217,0 20 192,0 0-736,20 0-1058,-20 20-5156</inkml:trace>
  <inkml:trace contextRef="#ctx0" brushRef="#br0" timeOffset="58943.371">19691 357 14541,'20'0'417,"-20"0"-33,20 0 705,0 20-737,0 1 65,19-2-65,2 21-288,-3-21-64,-18 22-192,21-2-128,-41 1 128,0 0-417,0 19-448,-20-19-737,-21 19-832,23-19-1346</inkml:trace>
  <inkml:trace contextRef="#ctx0" brushRef="#br0" timeOffset="59203.386">20327 875 14477,'20'-21'64,"-20"1"-160,0 20 833,-20 0-609,20 0 224,-21 0 257,3 20-513,-2 20-128,20-20 32,0 19-128,0 2 32,0-22-385,20 20 65,19-18-321,1-21-160,-20 20-1089,19-20-4003</inkml:trace>
  <inkml:trace contextRef="#ctx0" brushRef="#br0" timeOffset="59340.394">20288 933 8584,'59'0'-609,"-19"0"-1153,-1-19-4003</inkml:trace>
  <inkml:trace contextRef="#ctx0" brushRef="#br0" timeOffset="59910.426">20306 933 7110,'-18'0'4420,"18"0"-4484,0 0 865,0 0 160,18 0-545,-18 0 417,21 0-609,-1-19-256,-20 19-608,20 0-898,0 0-3330</inkml:trace>
  <inkml:trace contextRef="#ctx0" brushRef="#br0" timeOffset="60155.44">20604 655 12619,'0'0'449,"0"21"928,20 18 97,-20 1-321,20-1-321,0 1-255,1 20-353,-3-1-224,-18-18-64,20 17-224,1-17-417,-1-2-960,0 1-802,-2-40-1472</inkml:trace>
  <inkml:trace contextRef="#ctx0" brushRef="#br0" timeOffset="60385.453">20784 636 13676,'0'19'449,"18"2"864,-18 18 128,21 1-640,-1 20 96,0 0-577,0-2-159,-1 3-193,1-3 160,0 3-545,0-2 65,0 1-673,-1-21-705,1-19-800,-20 0-4485</inkml:trace>
  <inkml:trace contextRef="#ctx0" brushRef="#br0" timeOffset="60709.472">20604 735 4420,'20'-40'3299,"0"21"-3171,21-2 1858,-3 2 32,3-1 96,38 20-321,-20 0-864,21 20-512,-1-1-353,-20 21-128,-18 0-161,-1 0-735,-21 0-65,-19-1 512,-19 1 545,-1 19 256,0-18 513,-1-22-96,1 20-97,2-18-191,18-1-33,0 0-64,0-20-95,18 19-225,23 1-289,-21-20-832,19 20-2274</inkml:trace>
  <inkml:trace contextRef="#ctx0" brushRef="#br0" timeOffset="61143.497">21319 437 8712,'20'-20'128,"-20"20"96,20 0 353,20-19-481,-21 19 0,1 0-288,0 0-2883</inkml:trace>
  <inkml:trace contextRef="#ctx0" brushRef="#br0" timeOffset="61373.51">21339 398 6726,'-20'19'480,"20"1"417,0 0-160,0-1-225,20 2-63,0-1-225,0-1-384,19 1-64,-19 0 96,20 0 128,-19 0-97,-21 0 65,18-1 257,-18-19 703,-18 21-351,-3-21-257,1 19-95,0-19-225,-19 0-225,19 0-479,0 20-2051</inkml:trace>
  <inkml:trace contextRef="#ctx0" brushRef="#br0" timeOffset="61654.526">21657 556 10826,'20'-39'64,"0"39"-737,-20-20 1026,0 20-386,0 20 162,-20-1 351,20 1-320,0 0-32,20 20 0,-1-20 449,-19-1 224,20 2 160,0-2 288,0-19 352,0 0-191,-1 0-545,-19-19-449,0-2-128,0 2-224,0-1-448,-19 0-705,-1 0-1506,0 20-4451</inkml:trace>
  <inkml:trace contextRef="#ctx0" brushRef="#br0" timeOffset="62110.552">21181 1192 864,'0'0'7912,"0"-20"-6567,0 20 1057,0 0-1024,0 0-33,0 0 288,20 20-800,-20-20-320,19 0-97,21 20-31,-20-20-97,19 20-128,1-20-256,0 0-32,-21 20-257,1-20-319,0 0-866,-20 19-1056,20-19-1090</inkml:trace>
  <inkml:trace contextRef="#ctx0" brushRef="#br0" timeOffset="62455.572">20764 1113 8039,'0'0'897,"0"19"640,0-19 706,0 20-738,0-20 32,0 20-287,20 0-578,-20 0-63,18 0-449,3 19-64,-21-19-576,20 0-1186,0 0-2754</inkml:trace>
  <inkml:trace contextRef="#ctx0" brushRef="#br0" timeOffset="63429.627">375 6895 4772,'-20'0'673,"1"0"1184,-1 0-31,0 0 32,0 0 256,20 0-224,-20 0-353,20 0-224,0 0-288,-19 0-384,19 0-193,19 0 33,-19 0-353,20 0 128,20 20-96,-1-20-128,1 0-96,21 20-480,-2-20-513,-19 0 96,-1 0-769,21 0-1537,-41 0-6950</inkml:trace>
  <inkml:trace contextRef="#ctx0" brushRef="#br0" timeOffset="63789.648">436 6756 12684,'-21'20'-193,"21"-20"514,0 0 960,41 0-128,-23 0-288,23 0-577,-1 20-160,-1-20-64,21 20-32,-21 0-32,1-1-256,-1 1-64,1-20 128,-19 20 224,-1 0 0,-2 0 320,-18-20 160,0 20 97,0-1 96,-18-19 63,-23 20-31,21 0-545,-19 0-64,19 0 33,-20 0-194,1-1-31,19 2-352,-20-2-96,20 2-513,1-2-3428</inkml:trace>
  <inkml:trace contextRef="#ctx0" brushRef="#br0" timeOffset="66521.804">21716 437 3523,'0'0'2947,"0"-20"-1346,0 20-832,0 0-193,0 0-159,0 0 31,0 0 97,0 0 95,0 0-63,0 20 384,0-20 320,0 0-192,0 0-256,-19 0-32,19 0-65,0-20-95,0 20-225,0 0-256,0 0 65,19 0-161,-19 0 192,0 20-128,20-20-128,0 0-64,0 20 128,0-20-160,-1 19 32,1 2-64,-20-21 128,20 20 0,-20-1 0,0 1 32,0 0 0,0 0-96,-20 0 64,20-20-32,0 20 128,-20-1-128,20-19 160,0 0-384,-19 21 224,19-21 224,0 0-64,0 0-192,0 0 96,0 0 32,0 0-96,-20 0-32,20 0 32,0 0-96,-20 0 64,20 0 64,-20 0 96,20 0-192,-20 0 96,20 0 32,0 0-32,-19 0-32,19 0 96,0 0-128,0-21-321,0 21 289,0 0 160,0 0-192,0-19 192,-20 19-128,20-20 128,0 0 32,-20 20-96,20-20 161,0 20-226,-20-20 162,20 20-65,0 0-64,0-20 64,0 1-161,0 19 65,0-20 128,0-1-192,0 2 96,0 19 128,0-20-160,0 0 160,20 20-160,-20-19 96,0 19-32,0 0-128,20-21 32,-20 21 0,0 0 0,20 0 0,-20 0-96,19 21-32,-19-21-385,20 19-1025,-20-19-1889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20T23:36:29.511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20505 2523 13100,'0'0'512,"-19"-20"65,19 20 544,0 0-128,19 0-64,1-20-128,0 20-513,0 0-256,19 0 160,1 20 96,1-20-95,-3 20-161,3-20 64,-21 20-160,-2 0 64,3 0-129,-21-1 194,0 1-1,-21 20 64,3 0-64,-22 20 0,19-21-64,1 1 0,2 0-192,-3-20 480,21 19-288,21-19 128,-3 0 64,2 0-64,21 0 65,-21-20-97,19 0 0,-19 0-353,20 0-287,-40-20-577,19 0-1313,-19 20-3428</inkml:trace>
  <inkml:trace contextRef="#ctx0" brushRef="#br0" timeOffset="159.008">20486 2820 17840,'0'0'289,"0"0"-578,19 0 129,21 0 609,0-19 31,-1 19-128,22-19-352,-2 19-896,-19 0-1250,19-20-1922</inkml:trace>
  <inkml:trace contextRef="#ctx0" brushRef="#br0" timeOffset="851.048">21140 2086 11498,'-20'-20'929,"20"20"545,0 0-642,0 0-703,-18 0 159,18 20 320,0 20-191,-20 0 31,20-21-63,0 21-129,0 0-224,20 0 0,-20 0 0,18-21-32,-18 2-320,20-2-321,1 1-320,19-20-704,-21-20-1763,1 20-6213</inkml:trace>
  <inkml:trace contextRef="#ctx0" brushRef="#br0" timeOffset="988.056">21300 2245 13196,'0'20'-96,"0"1"96,0-2 160,0 0-128,19 2 0,1-2-416,0-19-1794,0 21-5221</inkml:trace>
  <inkml:trace contextRef="#ctx0" brushRef="#br0" timeOffset="1124.063">21300 2126 11050,'-20'0'4837,"20"-20"-5286,0 20-704,0 0-1409,20 0-2723</inkml:trace>
  <inkml:trace contextRef="#ctx0" brushRef="#br0" timeOffset="1336.076">21399 2007 12427,'19'0'32,"1"20"1474,0 0-161,21-1-736,-3 1-97,-18 0-352,21 20-160,-23-1 64,3-19-96,-21 20-32,0-20 0,-21 1-448,3 17-930,-23-17-1697</inkml:trace>
  <inkml:trace contextRef="#ctx0" brushRef="#br0" timeOffset="1666.095">21954 2483 14733,'-38'0'-864,"-3"0"768,21 20 768,0 0-159,0 0 416,20 20-321,0-1-416,0-18 97,0 18 223,20 0-160,0-18-63,20-1-193,-19 0-96,17-1-32,-17-19-321,-1 0-608,0 0-1217,-20 0-993,-20-19-7879</inkml:trace>
  <inkml:trace contextRef="#ctx0" brushRef="#br0" timeOffset="1788.102">21796 2662 14285,'-20'0'1377,"40"0"-1505,-20 0 641,39 0 352,1-19-673,1 19-96,18 0-64,-19-21-961,19 21-1794,-39 0-3715</inkml:trace>
  <inkml:trace contextRef="#ctx0" brushRef="#br0" timeOffset="2078.118">22272 2305 9096,'0'0'4164,"0"0"-4420,0 19 1697,0 2 385,0-2-577,0 21-96,0 20-480,0-1-353,20 1-160,-20 0-96,20-1-32,-1-19-32,-19 0-448,20-2-161,-20-17-320,0-1-640,20 0-1442,-20-20-7014</inkml:trace>
  <inkml:trace contextRef="#ctx0" brushRef="#br0" timeOffset="2373.135">22412 2245 6662,'0'0'1537,"18"20"-1409,-18 1 1282,0-2 864,20 21-544,-20 19-161,21 1-736,-21 19-257,0-20-319,20 1-97,-20-20-32,20 0-32,-20 0 0,19-21-160,-19 0-192,20 2-321,-20-21-352,0 0-736,0 0-1186,0 0-4804</inkml:trace>
  <inkml:trace contextRef="#ctx0" brushRef="#br0" timeOffset="2856.163">22252 2245 2146,'-20'-20'11947,"20"0"-11595,0 20 1058,0 0 191,0 0-1153,20 0-127,20 0 223,-1 0-384,1 20 257,1-20 223,18 20-255,-19-20-193,-1 20-224,-19 20 64,0-21-64,0 2-256,-20 19-65,0-1 129,0-19 32,-20 0 128,0 19-32,0-19 32,0 0 128,20-20-64,-19 20 32,19-20-128,0 20 192,19-1 96,-19 1 32,40 1-64,-20-2 33,0 1-129,19 0-32,-19-1 32,20 2 0,-19-1-96,17 0-96,-18-20-97,1 19-191,-1-19-161,-20 0-576,18 0-1217,-18 0-2498</inkml:trace>
  <inkml:trace contextRef="#ctx0" brushRef="#br0" timeOffset="3281.187">22689 1987 12043,'0'-20'608,"20"20"-640,-20-20 1378,21 20 127,-3 0-640,2 0 192,0 0-705,1 20-192,-1 0-32,-2 0 0,-18 0-160,21-20 128,-21 20-160,0-1-96,-21 1 64,21-20 32,-18 20 64,18-20 0,-20 0 32,20 0 0,0 20 0,20-20 96,-2 0 32,23 20 0,-21-20-96,19 20 32,-19-20-32,0 0-128,0 19-736,-20-19-3909</inkml:trace>
  <inkml:trace contextRef="#ctx0" brushRef="#br0" timeOffset="27804.59">19612 6040 10634,'-20'-19'736,"20"-1"193,0 20 0,20 0-64,-20 0-257,20 39 834,0 1-417,0 20-481,-1 19-544,21 1 385,-20 19-193,0-19-96,-1-21-64,1-19 64,-20 1-128,20-22 192,-20-19 353,0-19-33,-20-22-416,20-19-128,-20-19-32,1 20-32,-1-21 96,0 0-192,20 1-353,0-1-64,0 21 545,20 19-32,0 20-32,19 20 160,2 0-96,-3 20 0,3 20 160,-21-1 0,0 1 0,-20 0 0,0 0 32,-20 0 128,0-1 65,-21-18-1,3 18 0,-3-19 97,2-1-33,19 2-224,20-21-64,0 20-64,20-1 32,19 1-64,-19 0-160,21 0-192,18-20-321,-19 20 128,-1 0-191,1-20-802,-20 0-1697,-1 19-4452</inkml:trace>
  <inkml:trace contextRef="#ctx0" brushRef="#br0" timeOffset="28100.607">20148 6438 10602,'39'20'192,"-19"-20"737,20-20 1185,-19 0-993,-1 20-353,-2-20-191,3 1-289,-21-22-128,0 22 289,0-1-33,-21 20-192,21-20-192,-18 20-96,-23 0-128,21 20 0,0 0 128,20-1 64,-20 2-32,20-1 64,20 19 64,0-19 0,21 0-96,18 0 64,-19-20-256,19 0-641,1 0-1217,-21 0-2146</inkml:trace>
  <inkml:trace contextRef="#ctx0" brushRef="#br0" timeOffset="28496.629">20664 6319 10153,'-20'0'4837,"0"0"-4581,0 19 128,20 2 673,-19-1-832,19-1-161,0 1-96,0 0-385,19 0-31,1 0 159,0 0-159,0-20-129,19 0 353,-19-20 352,1 0 33,-1 0-1,0 0 256,-20-19 97,0-2-193,0-18-224,0-1-128,-20-19-352,0-1-673,-1 21 320,1-1 1089,2 21 417,-3 39 256,21 0-513,-20 0-159,20 39 191,0 1-31,20 19-225,-20 1-192,39-20 32,-19 20-64,1 0 32,19-21-96,-22 0 32,3 2 0,19-22-288,-20 1-32,19 0-577,-19-20-1793,0 0-3941</inkml:trace>
  <inkml:trace contextRef="#ctx0" brushRef="#br0" timeOffset="28807.647">21001 6239 6854,'0'21'6246,"0"-2"-5990,0 1 737,20 0 993,-20-1-961,0 2-641,20-1-159,0-1-193,-20-19 0,21 20-129,-1-20-127,-2 0-320,-18 0-385,20-20 128,-20 1 161,0-22-289,21 22-224,-21-21 480,0 21 641,0 19 576,0 0 738,0 0-354,0 0-223,0 19 288,20 1-448,-20 0-193,20-1-160,-1 2-160,-19-1-32,20-1-416,0 1-1122,0-20-1921</inkml:trace>
  <inkml:trace contextRef="#ctx0" brushRef="#br0" timeOffset="29219.671">21399 6279 14189,'-20'20'0,"20"0"288,0-1 1442,0 2-993,0-1-417,20-20-128,-1 19-96,1 1-32,0-20 64,21 0 64,-23-20-127,2 1 63,0-1 352,1-1 65,-1 2-257,-20-1-96,0 0 192,0 20-223,-20-19-161,20 19-96,-21 0-33,1 0 1,0 0 32,20 19 0,0 1 64,0 0 32,0-1 0,20 2 192,0-1-160,21-1-32,-2 1 64,1-20 64,-1 0-96,1 0 97,0 0-97,-21 0-96,1-20-577,-20 20-1313,0 0-5028</inkml:trace>
  <inkml:trace contextRef="#ctx0" brushRef="#br0" timeOffset="30184.726">22689 6140 12171,'-20'-20'1505,"0"20"-1857,0 0 32,-19 0 288,19 20 0,0 19 128,0 1-32,20 1-64,0-2 0,0-19 0,20 20 64,0-40 64,20 0 128,-1 0 225,1-40 159,1 0-159,-3 0-321,3-20 128,-21 1 33,-20-1-65,0 1 320,0-1-159,-41 1-225,21 19 64,-18 1 64,17 39 33,1 0-289,0 0-32,0 39-64,20 1 128,0 19-160,0 21 448,20-21-288,20 21 0,-1-21-31,42-18-130,-22-2-95,20-19-160,0-1-321,-39-19-1152,19 0-2531</inkml:trace>
  <inkml:trace contextRef="#ctx0" brushRef="#br0" timeOffset="30660.753">23165 6100 13933,'-39'20'1569,"39"0"-1409,-20 0 609,0 20 448,20-1-672,0 1-321,20-20-192,0 19-160,-1-18-64,21-21 32,-20 20 63,19-20-127,-19-20 32,1-1 96,-1 2 96,-20-21-32,0 21-32,0-2-449,0 1-191,-20 1 95,-1-2 257,1 2 128,20 38 31,0-19 161,0 21 193,0-2-97,20 1 0,1 1-64,-1-2-225,0-19-511,-2 20-225,-18-20-192,21 0-64,-1 0 576,-20 0 289,0-20 256,0 1 352,0-2 288,0 1 33,0 20 448,0-19-32,0 19-481,0-21 417,20 21 32,-20 0-320,20 0 127,19 0-255,1 0-129,0 0-128,-21-19-159,21 19-97,-19-20-577,-1 20-1217,-2-20-1537,-18 0-6438</inkml:trace>
  <inkml:trace contextRef="#ctx0" brushRef="#br0" timeOffset="30834.763">23463 5921 12908,'0'20'1153,"0"20"352,0-20 673,20 19-192,-20 1-769,20 0-800,-20 0-193,0 0-160,20-1-192,-20 1-481,20 0-928,-1-21-1154,1 2-3362</inkml:trace>
  <inkml:trace contextRef="#ctx0" brushRef="#br0" timeOffset="31159.782">23801 6200 8520,'-20'0'160,"0"19"961,1 1 1890,19 1-1634,-20-2-929,20 21-255,0-21-65,20 2-96,-1-1 0,1-1 96,0-19 32,20 0-32,-21 0-128,1 0-128,-20-19-32,20-1-481,-20-1-127,0 2 319,0-1 609,-20 0 545,20 20 512,-20-19 96,20 19 33,0 19-289,0 1-545,20 0-320,-20-1-192,20 22-704,20-22-994,-21 1-3203</inkml:trace>
  <inkml:trace contextRef="#ctx0" brushRef="#br0" timeOffset="32236.843">19810 7431 3683,'0'-59'12684,"0"19"-12908,-20 0-289,1 20 385,-1 1-224,0-1 416,0 20 64,0 0-320,1 39 128,-1 1 288,20 20 96,0-1-160,20 1-160,-1 0-448,1-1-193,0 1-255,20-20 351,-21-1 385,-19-19 128,0 0 32,0-20 256,-19 0 225,-1 0-161,0 0-64,-20-20 32,21 0 129,-1 1-161,20-1-96,0 0-128,0 0-32,39 0-96,1-1-128,0 2 64,19 19 64,-18-19 0,18 19 64,0 0 32,-19 0 0,-20 19 32,19 0 32,-39 2-128,20-1-225,-20 0-255,0 0-1,-20-20 289,20 0 352,-19 0 192,19 0-31,0-20 255,0 0-128,0 0-255,-20-20-65,20 21 32,20-2-32,-20 2-64,19 19-32,1-21 0,0 21-64,0 0 0,0 21-33,19-21-159,-19 0 96,0 19 32,-20-19-64,21 0 192,-1 0 32,-2 21 128,-18-21 192,0 0-128,0 0-224,0 0 96,0 0-32,0 19-32,-18 0 0,18 2 32,0-1 160,18 0-95,-18 0-1,41-20 32,-21 20 0,19-20 192,-19 0 129,20-20 544,-1 0-33,-19 0-255,-20 0-160,20-20-193,-40 21-192,0-2-96,1 2-320,-21-2-513,20 21-1024,0 0-1475,1 0-2369</inkml:trace>
  <inkml:trace contextRef="#ctx0" brushRef="#br0" timeOffset="32615.865">20644 7629 10730,'0'41'1793,"0"-21"-1665,0-20 577,0 0 1153,0 0-769,20-20-833,-20 0-192,0-1-32,0 2 0,21-21 289,-21 21-193,0-2-128,18 1 0,-18 20 32,20 0 32,-20 20 64,21-20-64,-21 21-32,0-2 64,20 2-96,-20-2 64,0-19 0,20 0 96,-20 0 65,18 0-129,3-19 32,-1-2-64,-20 2-32,20 19-32,19-21 96,-39 21 288,20 0-31,0 21 255,0-21 225,-20 19-352,20 2-289,-1-2-64,-19 0-128,20 2-320,0-21-1570,-20 0-3812</inkml:trace>
  <inkml:trace contextRef="#ctx0" brushRef="#br0" timeOffset="33229.9">22074 7133 16559,'20'0'1506,"-20"-19"-1538,20 19 32,19-21 448,-19 21 32,0 0 1,19-19-193,-19 19-224,-20 0-96,20 0 0,-20 0-96,-20 19-513,20-19 65,-39 21 192,19-2 191,-20 2-63,20-2 64,-19 1 192,39 0 0,-20 0 32,20 0 96,20 19-128,0-19 32,19 20 256,1-20-192,19-1-320,-19 1 352,-1 0-416,-19 0 576,0-20-288,-20 20 96,0-20 385,-40 0-129,21 0-256,-21 20 0,0-20-128,1 0-416,19 0-673,0-20-1602,20 20-3106</inkml:trace>
  <inkml:trace contextRef="#ctx0" brushRef="#br0" timeOffset="33482.915">22610 7292 16303,'19'0'-64,"-38"0"-481,-1 20 898,0 0-33,20 20 128,-20-21-95,20 21-289,20-20 32,0-20 32,0 20 320,19-20 33,1 0-65,1-20 321,-23 0 0,2 0-193,0 0-223,-20-19-193,0 19 96,-20 0-224,-18 20-256,17-20-705,-19 20-385,20 0-2049,0-20-10922</inkml:trace>
  <inkml:trace contextRef="#ctx0" brushRef="#br0" timeOffset="33913.939">23046 7233 11146,'40'39'160,"-40"1"-160,20 0 1121,0-1 545,-20-19-1218,0 20-224,19-20-127,-19-20 63,20 0 384,-20 0 321,0 0-481,0-20-320,0 0-64,-20-20 0,1 1-96,-1-1 0,0 20-192,20-19 96,-20 19 256,20 20 160,0-20-96,40 20 32,-20 0 129,39 20 95,-18-20 32,18 20 1,-19-1-33,-22 1-224,23 0-128,-21 0 0,0 20 129,-20-21-161,0 21 160,0-20 64,-20 0 192,-20 0 129,-19-20-33,18 0-191,3 0-257,-3 0-224,21-20-705,20 20-897,0 0-4228</inkml:trace>
  <inkml:trace contextRef="#ctx0" brushRef="#br0" timeOffset="34888.995">19851 8584 18257,'38'0'416,"-18"0"-384,21 0 289,18-20 31,1 20 0,-1-20-256,-19 20-352,-1-20-737,1 20-320,-19 0-1121,-1 0-2819</inkml:trace>
  <inkml:trace contextRef="#ctx0" brushRef="#br0" timeOffset="35077.006">20049 8345 14125,'-20'0'1313,"20"20"-1057,0 20 994,0 0 191,20 0-512,0 19-705,-1 1-160,1-1-96,-20-19-160,20 0-32,20 0-609,-21-20-1217,1-1-1826,20-19-7462</inkml:trace>
  <inkml:trace contextRef="#ctx0" brushRef="#br0" timeOffset="35322.02">20426 8644 17648,'0'0'417,"-20"0"-578,20 19 386,0 2 223,20-2 1,0 1-225,0 0-128,0 0 64,19-20 0,-19 0 257,20 0 31,-21-20-64,1 0 33,-20 0-1,0 1-128,-20-2-160,1 2-31,-1-2-258,-20 2 97,1 19-608,-1 0-385,20 0-769,20 0-2402</inkml:trace>
  <inkml:trace contextRef="#ctx0" brushRef="#br0" timeOffset="35804.047">21517 8386 16655,'0'-21'1378,"0"21"-1378,0 0 288,20 0 481,21 0-129,-3 0-384,3 21-127,-1-21-129,-1 19-97,1 1 1,-20 0-64,-1 20 0,-19-20 64,0 19 128,0-19 64,-19 0 96,-1 0 97,0-1 159,0-19-160,20 21-96,0-21-95,40 19 95,-20-19-192,39 0-257,2 0-639,-2 0-482,-1 0-1504,-17 0-4646</inkml:trace>
  <inkml:trace contextRef="#ctx0" brushRef="#br0" timeOffset="36072.062">22193 8405 13773,'20'-19'2338,"-1"19"-2338,-19 0 1025,20 0 160,-20 19-673,20 21-255,-20-21-97,20 22-64,0-2-96,-20 1 96,19-1-641,1-18-416,-20-2-480,20 2-385,-20-21-1120,0 0-4325</inkml:trace>
  <inkml:trace contextRef="#ctx0" brushRef="#br0" timeOffset="36345.078">22193 8405 14189,'0'0'1922,"0"0"-1922,39 0 961,-19 0 160,40 0-513,-21 20-63,22 0-161,-2-1-224,-19 2-64,-1 18-96,1 1 0,-20 0 0,-1 0-160,-19-21 128,-19 21 64,-1-20 128,0 0 129,-20-20 479,1 0-127,-2 20 0,-17-20-321,17 0-352,2 0-352,19 0-866,20 0-2785</inkml:trace>
  <inkml:trace contextRef="#ctx0" brushRef="#br0" timeOffset="59755.417">11890 3178 7078,'0'0'2435,"0"0"-1218,0 0 160,0 0 224,0 0 33,0 0-321,0 0-544,20 0-224,-20 0-1,0 0 65,20 0-161,-2-19-128,23-1-31,-1 1-97,19-2-96,1-19 96,20 1-160,-1-1 32,0 0 64,0-19-96,20-2-32,-18 23 0,-2-2 64,0 0-160,-39 0-128,-1 21-288,-19-2-193,-20 21-448,-20 0-2819,-19 0-8776</inkml:trace>
  <inkml:trace contextRef="#ctx0" brushRef="#br0" timeOffset="60318.45">12049 2901 7559,'0'0'0,"0"0"32,19 0 0,-19 0 0,0 0 704,-19 20-543,-1-1-321,0 1 63,0 20 290,0-20 1440,-1 19 161,3-19-577,18 21-448,-20-22-289,20 1-127,0-1-65,0-19 32,0 21-95,0-21-161,0 20 0,0-20 32,20 20 96,-2-20 0,-18 20-63,41-20-33,-21 19 0,20-19 64,-1 0-160,1 0-352,-1 0-2275,1 20-6405</inkml:trace>
  <inkml:trace contextRef="#ctx0" brushRef="#br0" timeOffset="61299.506">17528 3139 4035,'0'0'1217,"0"20"193,0-20 992,-20 0-192,20 0-96,0 0-288,0 0-353,0 0-480,20 0-288,-20-20 96,39 20-161,1-19-416,-1 19 161,42-41-609,-22 21 544,40-19-64,0 19-32,0-20-63,0 1-33,-20 19-64,-18 0-192,-22 0-449,1 20-64,-20-20-31,0 20-481,-1 0-705,-19 0-128,-19 0 64,19 0 449,-40 0 224,20 0-2371</inkml:trace>
  <inkml:trace contextRef="#ctx0" brushRef="#br0" timeOffset="61709.529">17727 2820 12235,'0'0'2146,"0"0"-2018,0 0 0,0 0 0,0 0 65,0 21 63,-21-1-32,1 20-192,0-1 0,0 1 32,1 0 192,-1-1 65,-20-19 287,20 21 161,1-22-256,-21 1-65,40-20 97,0 19-321,0-19-128,20 0 96,0 0 64,39 0-32,-19 0-224,19 21-96,0-21-256,-18 0-1057,-1 20-2339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20T23:37:45.455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2817 12181 9673,'-20'0'768,"1"0"-415,19 0 1793,-20 0 96,20 0-769,-20 0-608,20 0-545,20 0-127,0 0 255,-1 0-64,21 0-191,21 19-1,-23-19-96,23 20-32,-2-20-64,-19 0 32,-21 20-64,1 0 32,20-20-128,-40 20 128,20 0 64,-20-1-32,-20 22 0,0-2 0,-20 0 32,21 2-32,-21-2-32,-1 1 0,23 0 64,-2 0 0,20-21 0,0 1 32,20-20-288,19 0 512,1 0-288,-1 0-96,-19 0-96,20 0-256,-20-20-449,-1 20-224,-19 0-673,0 0-2818</inkml:trace>
  <inkml:trace contextRef="#ctx0" brushRef="#br0" timeOffset="172.009">2936 12539 12299,'-20'-21'705,"20"2"-257,20 19 930,0-20-65,1 0-384,-1 20-737,19-21-320,1 21-737,-20-19-929,19 19-1601,-19 0-4452</inkml:trace>
  <inkml:trace contextRef="#ctx0" brushRef="#br0" timeOffset="527.03">3374 11704 8167,'-21'-20'673,"21"20"416,0-20 1153,0 20-737,0 0-1056,0 0-385,0 20 416,0 0 97,0 20 96,0-1-1,0-19-191,0 20-193,0 0-192,0 0-96,0-2 32,21-17 0,-1-1-64,-2 0-256,2 0-449,1-20-1057,-1 0-1953</inkml:trace>
  <inkml:trace contextRef="#ctx0" brushRef="#br0" timeOffset="706.04">3552 11803 13388,'0'20'256,"0"-20"-127,0 20 1344,0 0-64,20 0-992,-20-1-417,0 2-96,20-2-321,-20-19-576,19 19-1569,-19-19-4613</inkml:trace>
  <inkml:trace contextRef="#ctx0" brushRef="#br0" timeOffset="857.049">3532 11664 12716,'0'0'-769,"0"0"96,0 0 705,0 0-384,20-19-7560</inkml:trace>
  <inkml:trace contextRef="#ctx0" brushRef="#br0" timeOffset="1060.06">3691 11545 13228,'19'20'1537,"1"-20"-704,-20 20 448,20 0-159,0 0-802,1 0-256,-1 19-160,-2-19 192,2 20-801,-20-1 513,0-19-673,-20 20-512,20-20-833,-18 0-2499</inkml:trace>
  <inkml:trace contextRef="#ctx0" brushRef="#br0" timeOffset="1406.08">4267 12002 11627,'-41'0'576,"2"0"-512,19 20 737,-20-20 416,21 40-704,-21-21-513,40 21 0,0 0 0,0-1-33,0-19 98,20 0-33,-20 0-32,20 0 96,-1-20-64,21 0 32,-20 20-96,1-20-897,17 0-1890,-38 0-5188</inkml:trace>
  <inkml:trace contextRef="#ctx0" brushRef="#br0" timeOffset="1529.087">4127 12200 9545,'20'0'3299,"0"-19"-3203,21 19 0,-3-20 256,3 20-288,-21 0-3043</inkml:trace>
  <inkml:trace contextRef="#ctx0" brushRef="#br0" timeOffset="1788.102">4505 11883 13708,'19'-20'225,"-19"40"-289,0-20 1569,20 19 0,-20 21-832,20-21-321,-20 22-127,20-1 127,1-1-384,-21 21 96,20-20-64,-2-1-160,-18-19-32,0 0-161,20-20-223,-20 20-257,21 0-704,-21-20-1154,20 0-4548</inkml:trace>
  <inkml:trace contextRef="#ctx0" brushRef="#br0" timeOffset="2021.115">4684 11823 4484,'20'40'8616,"-20"-1"-8104,20 1-255,-2 0 1536,3 0-960,-21 19-737,20-19-96,0 0 64,-20 19-160,20-39-160,-20 20-385,19-20-512,-19-1-128,20 1-224,0-20-1058,-20 21-3298</inkml:trace>
  <inkml:trace contextRef="#ctx0" brushRef="#br0" timeOffset="2408.137">4625 11724 11915,'59'-20'865,"-19"0"-33,-1 20 450,-19 0 191,0 0-864,0 20-577,-1 0-32,1 20-193,-20-1 65,0-19-160,0 0 32,-20 0 224,20 0 64,-19-1 32,-1-19-64,20 21 96,-20-21 192,20 19 225,0 0-97,0 2 33,20-1 127,0 20-160,19-20 289,1-1-385,-1 21-31,1-20-97,1 0-160,-3 0 0,-18-1 96,1 1-320,-1 0-64,-2-20-321,-18 20-1088,0-20-4069</inkml:trace>
  <inkml:trace contextRef="#ctx0" brushRef="#br0" timeOffset="6169.352">13240 12181 13773,'-79'0'1249,"59"0"-160,-21 0 672,41 0-255,-20 0-545,20 0-513,20 0-192,-20 0 65,41 0-97,-3 19-128,3-19 0,-1 20-96,19-20 96,-19 20-160,19 0-256,-39-20 128,19 20 32,-39 0-129,0-1 193,0 41 32,-18-40-32,-3 19 96,1 2-32,0-21 32,0-1 0,20 21 0,-19-20 128,19 0 32,19 0-96,1 0 0,0-20 0,0 19-32,1-19-256,17 0-64,-18 0-481,-20 0-160,21 0-96,-21 0-1761,-21 0-1859</inkml:trace>
  <inkml:trace contextRef="#ctx0" brushRef="#br0" timeOffset="6321.361">13141 12558 11691,'-41'-19'896,"41"19"482,21 0 1472,-1-21-1536,18 21-578,3 0-287,-1 0-289,-1 0-288,1-19-449,-20 19-1441,19 0-4900</inkml:trace>
  <inkml:trace contextRef="#ctx0" brushRef="#br0" timeOffset="6595.377">13876 12539 16399,'18'0'673,"2"19"-673,-20-19 2082,0 20-641,0 0-832,0 20-417,-20-1-192,20 1-160,-18 0-993,18-1-1218,0-18-3939</inkml:trace>
  <inkml:trace contextRef="#ctx0" brushRef="#br0" timeOffset="7539.431">5378 6618 15342,'-40'19'1217,"40"-19"-1281,0 0 481,0 0 223,20 0 481,20 19-448,1 2-481,-3-21-64,3 19-64,-3-19-64,3 21 32,-1-2-64,-21 1 32,1 0-64,0 0 32,-20 20 96,-20-21 0,0 21-32,1-20 64,19 20-64,-20-21-96,20 1 160,0 0-64,0-20 32,20 20-64,-1-20-64,1 20 161,0-20-65,20 0-321,-21 0-576,1 0-896,0 0-2147,0-20-9383</inkml:trace>
  <inkml:trace contextRef="#ctx0" brushRef="#br0" timeOffset="7699.44">5457 6915 17616,'20'0'-128,"21"0"64,-21 0 256,19-20 353,1 20 31,-20-20-576,19 20-1473,-19 0-3172</inkml:trace>
  <inkml:trace contextRef="#ctx0" brushRef="#br0" timeOffset="8081.462">5915 6855 13805,'20'20'256,"-2"-20"1057,-18 0 321,20 0-577,1 0-161,-1 0-703,0 20-193,-20-20-32,0 20 96,0 0-128,0-20-97,0 20 161,0-1-64,0 1 193,-20 0-226,20-20-159,0 20 673,0-20-449,0 0 160,20 20 96,-1-20-32,1 0-32,0 0-128,0 0 64,19 0-128,-19 0-96,0 0-641,0 0-2273</inkml:trace>
  <inkml:trace contextRef="#ctx0" brushRef="#br0" timeOffset="16014.916">19553 10532 5509,'-20'0'1505,"0"0"1058,20 0-97,0 0-384,20 0-769,-20 0-544,20-21-64,19 21-129,1 0 1,0 0 31,19-19-223,20 19-257,20 0-96,1 19 96,19-19-96,0 0-64,21 21 32,18-21 64,20 0 32,1 0-96,1-21 160,18 21 32,-40 0 129,20 0-65,-18-19-32,18 19-96,1 0-64,-20 0-64,-1 0 64,2 0 32,-2 0-32,2 0-32,-22 0 129,1 0-97,-39 0 96,-21 0-256,-20 0 192,21 0-96,-1 0 0,0 0 0,1 0 32,0 0-32,-41 19-32,1-19-64,-1 0 96,-39 0-32,20 0-32,0 0-32,-20 0-225,20 0-63,-20 0-289,0 0-480,0-19-1217,0 19-3043</inkml:trace>
  <inkml:trace contextRef="#ctx0" brushRef="#br0" timeOffset="16367.936">23742 10214 13773,'0'0'128,"0"0"128,19 20 1762,1-20-737,20 0-608,-1 19-353,1 1 96,19 0 321,1 0 128,-21 0-449,22 0-159,-41-1-33,19 2-96,1-2 64,-20 1-96,-1 0-128,1-20 128,-20 20 64,-39 0-64,19-20 1,-41 19 31,23 2-64,-23-2-128,2 22 32,0-22-225,-1 1-575,1 0-161,19 20-257,1-20-639,-1-1-1090,-1 1-3331</inkml:trace>
  <inkml:trace contextRef="#ctx0" brushRef="#br0" timeOffset="18484.057">20148 10929 11851,'-20'-40'929,"20"40"160,0 0-32,0-20-641,-20 20-32,20 0-191,0 20-129,-20 0 288,20 0 192,-19 20 33,-1 0-225,20-21-127,0 22-193,0-22 0,20 1-32,-1 0 32,21 0-128,0 0-321,-21-20-416,21 0-576,1 0-609,-21 0-1505,19 0-3780</inkml:trace>
  <inkml:trace contextRef="#ctx0" brushRef="#br0" timeOffset="18734.071">20387 11088 10217,'0'20'288,"-20"-20"-223,20 20 671,0 0 1,0 0-481,0 0-96,20-1-32,-1 1 97,21-20 575,-20 0-31,19 0-256,-19-20 127,20 1 225,-40-1-64,20 0-161,-20-20-159,-20 20-33,20 1-127,-20-2-353,0 1-97,-19 20-543,39 0-225,-20 20-641,20-20-1024,0 21-2435</inkml:trace>
  <inkml:trace contextRef="#ctx0" brushRef="#br0" timeOffset="19203.098">20744 11088 7879,'0'0'705,"0"20"-705,0 0 1345,0 0-64,0 0-576,20 0-225,0-1-320,-2 1 1,3 0 31,-1-20 160,0 0 353,-20 0 320,20-20-96,-20 20-321,0-20-384,19 1-160,-19-1-96,-19 0-256,19 20-160,0-20-97,0 20-480,0 20-64,0-20 961,0 20 192,0 0 96,19-1-128,-19-19 64,20 20-64,-20-20 32,20 20 1,0-20 127,-20-20 384,0 20 193,20-20-353,-20 1-320,0-1-96,19 0 0,-19 20-64,20-20 32,-20 20-96,20 0 0,-20 0 352,0 20 65,0 0-161,20 0-64,-20-1-64,0 1-96,21 0-545,-1-20-1185,-2 0-3010</inkml:trace>
  <inkml:trace contextRef="#ctx0" brushRef="#br0" timeOffset="19401.109">21140 11028 7463,'0'20'6598,"0"-20"-7111,21 0 834,-1 0 1248,19 0-640,1 0-673,-20-20-160,19 20-64,-19 0-576,-20-19-801,0 19-2371,-20 0-6566</inkml:trace>
  <inkml:trace contextRef="#ctx0" brushRef="#br0" timeOffset="19600.121">21220 10849 12427,'0'0'257,"0"20"159,0 0 1730,0 20-673,0 0-1024,20 0-353,-20 20-32,0-21-128,20 1-224,-20-20-705,20 19-1314,0-39-1664,-1 20-5414</inkml:trace>
  <inkml:trace contextRef="#ctx0" brushRef="#br0" timeOffset="20162.153">21399 11168 320,'-20'39'3811,"20"-39"-3971,0 20 1153,0-20 1249,0 0 385,0 0-513,0-20-449,20 20-319,-20-19-514,19-1-639,-19 0-257,20 0-417,-20 0-480,20 0-704,0 20-225,1 0 1121,-21 0 673,18 0 192,2 20 224,-20-20 193,0 20 256,0-20-129,0 20-319,0-20-225,0 20-160,0-20-257,0 20-415,20-1-161,-20-19-32,0 20-545,21-20 738,-1 0 864,-20 0 673,18-20 1249,-18 1-257,21 19-255,-21-20-353,20 0-929,-20 20-256,0-20-160,20 20-224,-20 20 191,0 0 65,20 19 64,-1 1 64,-19 0 32,20 19-32,0-19 32,-20-1-32,20 1 289,-20-19 479,-20-2 546,20 2 319,-20-21 193,0 0-257,-19 0-384,-1 0-736,19-21-289,-17 2-160,-3-2-288,21 2-321,2 19-480,18 0-865,0 0-2498</inkml:trace>
  <inkml:trace contextRef="#ctx0" brushRef="#br0" timeOffset="20768.187">22471 10988 6470,'-41'-19'8424,"3"19"-8072,17 0 96,1 0 161,-19 0-513,19 19-64,0 2-64,20-2-32,20 1 0,-20 1 0,39-2 32,-19 1 32,21-20 32,-3 20 32,-18-20 224,1 0 65,-1 0-97,-20 20 128,-20-20 481,-1 0-385,1 0-319,-18 0-65,17 0-96,-19 20-64,21-20-449,-1 0-800,20 0-1410,0 0-3074</inkml:trace>
  <inkml:trace contextRef="#ctx0" brushRef="#br0" timeOffset="20934.197">22610 11028 14189,'19'20'64,"-19"1"-64,0-2 224,0 1-32,0 0-128,0 0-320,0 0-577,0 0-160,20-20-960,-20 0-1379,0 0-3874</inkml:trace>
  <inkml:trace contextRef="#ctx0" brushRef="#br0" timeOffset="21656.238">22649 10889 12587,'-20'0'1089,"20"0"737,0-20 32,0 20-1410,0 0-704,0 0-865,0 20-1441,20-20-4261</inkml:trace>
  <inkml:trace contextRef="#ctx0" brushRef="#br0" timeOffset="22009.258">22709 10949 13612,'0'0'1538,"0"0"-1762,0 0 736,0 0 513,21 20-705,17-20-224,-18 19-63,1-19-1,17 21-32,-38-21 32,21 19-32,-21-19 0,0 20 160,-21 1 160,3-21-160,-2 19-32,-1-19 129,1 0-97,0 20 64,20-20-96,0 20-32,0-20-160,0 0 192,20 20-160,-20-20-32,20 0 32,1 0-288,-1 0-353,-20 20-480,18-20-609,-18 0-576,0 0-2306</inkml:trace>
  <inkml:trace contextRef="#ctx0" brushRef="#br0" timeOffset="22377.279">23027 11108 10730,'-20'0'5028,"20"0"-4931,20 0 831,-20 0 706,19 0-1346,1 0-32,0-20-95,0 20 31,-20 0-32,20-19-32,-20 19 64,0-21-192,0 21 64,-40 0-128,20 0-64,0 0 128,-19 0 0,19 0 32,0 21-32,0-21-96,20 19 160,20 1 32,0 0 160,20 0 1,-21 0-65,21-20 32,19 20-32,-19-20-32,-20 0-128,19 0 33,-19 0-354,-20 0-383,0 0-546,0 0-1664,0 0-5286</inkml:trace>
  <inkml:trace contextRef="#ctx0" brushRef="#br0" timeOffset="24462.399">23681 10929 1985,'21'-20'8136,"-1"20"-6823,-20-20 1058,0 20 127,0 0-1185,0 0-768,-20 0 63,-1 20 65,21 0 64,-20 20-161,-18 0-288,17 20-159,1-1-97,-19 1 0,19-21-32,0 1-193,20-1-319,-20-19-193,20 0-672,0 0-1410,20-20-3362</inkml:trace>
  <inkml:trace contextRef="#ctx0" brushRef="#br0" timeOffset="25550.461">21716 11704 10762,'0'-20'1633,"0"20"-736,-19 0 256,19-20-800,-20 20-353,0 20 0,20 0-33,-20 0 66,-1 20 127,21-1 224,-18 1 96,18 0-127,18 0-33,3-2-352,-1-17 64,0 19 96,0-40 32,19 20 193,1-20-33,-1 0-128,-19-20-128,20 20-288,-20-20-288,-20 0-225,0-1-64,0 21 225,0-19 223,-20 19 257,20 0 64,-20 0 64,20 0 0,-20 0-64,20 0-64,0 0-128,0 0 0,20 0-449,0 19-800,0-19-161,1 0 1025,-21 0 481,18 0 256,-18 0 353,0 0 672,0 21 96,0-21-288,0 20-480,-18 0-321,18-20-32,0 20-96,0 0 0,0-20-32,18 19-192,-18 1-609,20-20-929,-20 20-1313,21-20-4580</inkml:trace>
  <inkml:trace contextRef="#ctx0" brushRef="#br0" timeOffset="25998.487">22114 11843 3843,'19'20'7143,"-19"0"-7015,0 20-32,0-21 224,20 21 449,-20-20-481,0 20-256,20-20 0,-20-1 65,0 1 191,0-20 224,0 0 866,0-20-514,0 1-319,-20-1 128,20-20-97,-20-1-31,20 22-353,0-21-192,0 1-320,0-1 384,20 20-32,0 0-193,20 20 33,-1 0 32,1 0 64,-1 20-32,1 0 64,-19 0-96,17 0 32,-18 0-96,-20-1 0,21 2 0,-21-2 224,-21 0 320,-17 2 64,18-1 65,-21-20-129,2 20-288,-1-20-64,20 20-64,0-20-352,1 0-737,19 0-2146,19 0-3171</inkml:trace>
  <inkml:trace contextRef="#ctx0" brushRef="#br0" timeOffset="26408.51">22610 11863 7334,'0'79'833,"0"-60"128,19 42-32,-19-41-705,20 19-160,-20-19 32,0-20 193,20 0 1600,-20 0-383,0-20-321,-20-19-192,20-1-32,0-1 0,-20 3-321,20 17-351,0-18-482,0-1 161,0 20-416,20 0-32,0 20 95,20 0 321,-1 20-32,1 0 0,1 20 96,-2-20-32,-19-1 96,0 2-96,-20-21 224,-20 19 513,0-19 96,-39 0-1,18 0-287,3 0-321,-3 0-224,1 0-224,20 0-769,20 0-1474,0 0-4772</inkml:trace>
  <inkml:trace contextRef="#ctx0" brushRef="#br0" timeOffset="31928.826">3473 4908 13741,'0'0'-65,"0"0"194,0 0-450,0 20 193,0 0 480,0 19 481,20 1 256,-20 20-416,39 39-97,-19 21-95,0 38-289,0 21 0,-1 20-192,1 19 192,-20-18-224,0-2 0,20 0 64,-20-38-96,0-21 64,0-20 0,0-20-32,0-19-96,0-21-480,0-19-1154,0-40-2306</inkml:trace>
  <inkml:trace contextRef="#ctx0" brushRef="#br0" timeOffset="32461.856">3333 5126 3106,'-39'40'7335,"19"-40"-6053,20 20-1058,0-20 128,20 0 737,-20-20 417,19 1-545,1-21-577,21 0-192,-3-20 128,3 1 193,-21-1-129,19 1-352,-19-2 577,0 22-449,-20 18 64,20 2 0,-20 19-63,0 0-354,20 19 354,-1 2-33,21 18 64,-20 1 32,19 1-192,-19-22-96,20 21 0,1 0-609,-3-20-448,3 19-1217,-21-19-3331</inkml:trace>
  <inkml:trace contextRef="#ctx0" brushRef="#br0" timeOffset="35290.018">833 4849 8327,'0'59'1922,"20"-19"-1634,-2 19-95,23 1 127,-21-1-224,0 22 256,19-22 289,-19 1-64,-20-2-33,0-37 385,20-1 1697,-20-20-2017,0-20-545,-20-1-96,0-18 0,0-21 64,1 1-32,-21-1-64,19 1-160,1-1-449,20 0 97,0 1 191,0 19 738,20 1-289,21 19-64,-21-1-32,19 21 0,1 21 128,-20-1 0,-1-1 128,-19 21 192,20 0 129,-40-20-193,20-1-32,-19 21-159,-1-20-289,-20-20-673,20 20-1473,1-20-3107</inkml:trace>
  <inkml:trace contextRef="#ctx0" brushRef="#br0" timeOffset="35658.039">1189 4849 12139,'20'0'288,"-20"0"-96,-20 0 513,20 19-160,0-19 63,0 0-255,0 0-321,0 0 864,20 0-575,-20 0 319,0-19-447,20 19-1,-20-20 160,21-1-160,-21 2-128,0-2-96,-21 21-224,21-19 0,-20 19 32,0 0-97,0 19 97,20-19-32,-19 21 96,19 19 128,0-20 0,19-1-32,1 21-545,20-40 32,19 20-127,-18-20 255,-1 0 449,19 0 0,-39 0-352,19-20-2275,-19 0-6982</inkml:trace>
  <inkml:trace contextRef="#ctx0" brushRef="#br0" timeOffset="36063.062">1507 4908 5477,'0'0'2466,"0"0"161,0 0 159,0 0-1473,0 0-384,0 0 417,0-20-962,-20 20 224,20-20-319,-19 1-129,19-1-64,0-1-32,0 2-32,0-2-224,0 2 192,0-1-192,19 20-161,-19-21-319,20 21-161,-20 0-640,20 0-705,0 21-2915</inkml:trace>
  <inkml:trace contextRef="#ctx0" brushRef="#br0" timeOffset="36250.073">1746 4768 17520,'0'21'-544,"0"-21"351,20 0 642,-20-21-417,18 21-352,3-19-3428</inkml:trace>
  <inkml:trace contextRef="#ctx0" brushRef="#br0" timeOffset="36632.094">2043 4590 12716,'21'19'0,"-21"21"192,20-20 128,-2 40-160,2 0-32,21 0-352,-21-1-1377,19-39 63,-39 20 1250,20-40 384,-20 19 352,0-19 1218,0-19 64,-20 19-994,-1-40-127,3 20 63,-2-20-575,0-20 287,-1 1-512,1-1-641,2 20-1025,18-19 1026,0 19 1184,18 0-192,2 1 321,1 39 512,19 0-545,-22 19-127,3 21 127,-1-20-256,-20 20-95,0-21-1,0 21 128,-20-20-128,-1 0-801,3-20-2049,-2 0-5254</inkml:trace>
  <inkml:trace contextRef="#ctx0" brushRef="#br0" timeOffset="36993.115">2301 4570 14669,'40'0'96,"-20"0"769,0-20 192,-1 20-288,1-20 224,-20 0-705,20 0-160,-20 20 97,0-19-289,0-1-33,0 20-351,-20 0-193,0-20 161,1 20-97,-1 20 129,0-20 192,20 20-33,0-1 161,0 1 96,0 0 0,20 0 32,0 0 32,-1 0-32,21-1 64,-20-19-128,1 0 64,17 0 96,-18 0 97,1-19-129,-1-1 0,-2 0-289,-18 20-543,21-20-1570,-21 0-1602,0 0-2690</inkml:trace>
  <inkml:trace contextRef="#ctx0" brushRef="#br0" timeOffset="37050.119">2619 4490 768,'0'20'1410,"0"0"-2243</inkml:trace>
  <inkml:trace contextRef="#ctx0" brushRef="#br0" timeOffset="37477.143">2639 4510 3651,'0'20'577,"0"-20"-545,20 0 1313,-20 20 352,0-20-127,20 0-737,-20 0-417,0 0 417,0 0 416,0 0 385,0 0 63,0 0-800,0 0-545,0-20 33,-20 0-97,20 0-160,-20 1 0,20-1 0,-20 0-128,20 0 225,0 0 31,20 20-352,0-20-96,-20 20-1,20 0-223,-1 0-1826,1 20-2755</inkml:trace>
  <inkml:trace contextRef="#ctx0" brushRef="#br0" timeOffset="37750.159">2877 4312 13676,'-20'0'993,"20"0"-1217,-20 0 737,20 0-481,-20 0-96,20 19 0,0 2-97,20-21 129,0 19 64,0-19 129,1 20 31,-3-20-96,-18 20-32,20-20 160,-20 0-32,0 20 0,0-20 257,0 0-1,-20 20-288,2 0-352,-23-20-1281,21 19-1314,0-19-3010</inkml:trace>
  <inkml:trace contextRef="#ctx0" brushRef="#br0" timeOffset="38017.174">3056 4312 14573,'0'0'-865,"0"19"513,0 2 352,0-2 32,0 1 256,0 0-191,20-20-1,0 0 96,-1 0 416,1 0 161,0 0 0,0-20 288,-20 0 64,0 1-256,0-2-225,0 2-415,-20 19-65,0-21-256,0 2-705,1 19-897,-1 0-2241,20-20-7528</inkml:trace>
  <inkml:trace contextRef="#ctx0" brushRef="#br0" timeOffset="38262.188">3254 4312 4420,'20'19'6085,"-20"-19"-4291,0 0 1537,0 0-832,0 0-1250,0-19-769,0 19-255,20-21-225,-1 2 64,-19-1-128,20 0 128,0 0-128,-20 0 192,0 20 0,0 0 224,21 0-96,-21 20-224,20-20-64,-2 20 64,2 0-256,-20-20-641,21 20-1056,-21-1-4998</inkml:trace>
  <inkml:trace contextRef="#ctx0" brushRef="#br0" timeOffset="38990.229">952 5822 17520,'-40'-19'192,"19"19"-352,1 19-32,2 1 96,-2 20 0,20-20 64,-21 39-289,21-19-511,21-1 223,-21-19 257,38 0 63,-18 0 65,21-20 224,-2 0 32,1-20 64,-20 0 0,19 0 97,-39 1 31,20-1 64,-20 0 0,0 20-95,-20-20-225,20 20-97,-19 0-31,19 0-64,0 0 0,0 0 128,0 0-96,0 20-161,19-20 33,1 0 96,0 0 192,0 0 32,0 0 160,-1 0 160,-19-20-64,20 20 129,-20 20-193,0-20-192,0 20 64,20 0-32,-20-1-32,0 1-160,20 0-321,-20-20-351,21 20-482,-21-20-1504,20 0-6599</inkml:trace>
  <inkml:trace contextRef="#ctx0" brushRef="#br0" timeOffset="39373.252">1270 5742 12940,'0'20'64,"18"21"-128,2-22-64,1 20-97,-1 2 193,19-22 225,-19 1 63,0 0 192,0 0 930,-20-20 575,0 0-1632,0 0-289,-20-20 0,-20-20-32,21 21 64,-1-22-128,0 22-385,-1-20-127,1-2 352,20 2-65,20 19 193,21 1 160,-2-2 64,21 21-128,-1 0 64,-19 21 193,19-2-129,-19 20 96,-19-19 385,-21 21 448,0-22-257,0 1-95,-21-1-545,-19 2-96,1-1-576,19-1-930,-20-19-1536,20 0-3428</inkml:trace>
  <inkml:trace contextRef="#ctx0" brushRef="#br0" timeOffset="39775.274">1845 5584 11627,'0'19'-97,"0"1"-287,0 0 384,20 0 0,-1 20 0,1-20-897,20 19 225,-20-18 640,-1-21 320,1 20 1313,-20-20 545,20 0-1249,-40 0-224,20-20 224,-20-1-65,1-18-191,-1 19-545,0-20-160,0-20-128,0 21 0,20-21 128,20 20 96,0 1 64,20 19-96,-1 20 64,1 0 96,1 20-96,-23 0 0,2-1 32,-20 21 577,0-20 96,-20 0-161,2 0-255,-2-20-161,-1 0-192,1 20-641,-20-20-1057,1 0-2401</inkml:trace>
  <inkml:trace contextRef="#ctx0" brushRef="#br0" timeOffset="40296.304">871 6557 10249,'-18'0'801,"-2"0"128,-1 0 320,21 20 0,-20 21-96,20-3-352,20 2-641,-20 20-64,21-20 0,-1 19-160,-2-19-96,23 0-769,-21-20-1057,19-1-2113</inkml:trace>
  <inkml:trace contextRef="#ctx0" brushRef="#br0" timeOffset="40989.344">1090 6776 4484,'0'0'1537,"20"-20"-1473,-20 20 193,0-20 703,0 1 610,-20 19 384,20-21-481,0 21-288,0 0-160,0-19-192,0 19-256,0 0-193,0 0-256,0 0-96,0 0-96,0 0 32,0 0-32,0 0 32,0 0 0,0 0 96,0 0-64,0 0 32,0 0 0,0 0-96,0 0-32,0 0 32,0 0 96,0 0-32,0 19 0,0-19 32,0 0-32,0 0 0,0 0 64,0 0 0,0 0 0,20 0 32,-20 0-96,20 0 32,0 0-32,-20 21 64,19-21-32,1 0 96,0-21-64,-20 21 33,0-19-33,20 19 32,-20-21 0,0 21-128,-20-19 0,20 19-96,-20-19 31,0 19 97,1-21-96,-1 21 0,20 21 0,-20-21 96,0 19 0,20 0 64,0 2 32,0-2 97,0 2 31,20-2 0,20 1-96,-21 0-64,1-20 192,20 20-160,-19-20-448,-1 0-577,-2 0-1441,2 0-3075</inkml:trace>
  <inkml:trace contextRef="#ctx0" brushRef="#br0" timeOffset="41609.379">1448 6577 10890,'0'0'1089,"0"0"-1441,0 0 576,-20 0 128,20 0 0,-20 20-191,20 1-97,0-2-32,20 0 0,-20 2 32,20-2-64,0 2-160,-20-21-97,19 0-31,1 0 128,20 0-96,-20 0 192,-1-21 64,1 21-161,0-19-191,0-2 256,-20 2 64,0 19-224,0-19 128,0 19-33,0 0 161,-20 0 97,20 19 159,-20 0 0,20-19 32,20 21 129,-20-2-65,41-19-288,-23 21 32,23-21 160,-1 0 449,-1-21 256,1 2-96,-20-2-32,-1 2 96,-19-21-129,0 20-319,0 0-257,-19 0-256,-21 0-32,20 20-288,-19 0-738,19-19-1920,0 19-5478</inkml:trace>
  <inkml:trace contextRef="#ctx0" brushRef="#br0" timeOffset="41919.397">1964 6498 9673,'19'39'192,"1"-19"673,-20-20 1217,0 20 0,0-20 0,0 0-929,0 0-737,0 0-256,0-20-96,0 20-64,-20-20 96,20 0-288,0-19 0,-19 19 96,19 0-64,19 0-353,-19 20 641,0-20-128,20 20 64,0 0 1,0 20-33,-20-20 64,21 20-160,17 20-33,-18-20-351,1-1-321,-21-19-384,0 0-384,0 20-3396</inkml:trace>
  <inkml:trace contextRef="#ctx0" brushRef="#br0" timeOffset="42214.414">2222 6319 13196,'0'40'-2562,"-21"-40"1665,21 20 897,0-1 128,0 1 224,21 0-320,-1-20-96,0 20 128,0-20 224,19 0 289,-19 0 32,-20-20 287,0 0 546,0 0 31,0 1-288,0 19 289,-20-20-1314,0-1-224,1 2-321,-21 19-1152,20 0-2755</inkml:trace>
  <inkml:trace contextRef="#ctx0" brushRef="#br0" timeOffset="42668.44">2481 6319 9961,'18'19'1473,"-18"-19"-1665,0 21 577,0-21 1280,0 0-31,0 0-609,-18-21-609,18 21-288,-21-19-32,21-1-128,0 0-32,0-20-96,0 20 96,0 20-32,0-19-32,0 19 128,21 0-64,-3 0 32,-18 0-32,20 19 32,0-19 32,1 20 0,-21-20-65,20 0 1,-20 0 64,18 0 64,-18 0 65,0-20 63,0 20-128,21-19 192,-21-2-160,20 21-160,-20-19 0,20-1 32,-20 20-64,20 0 64,-20 0 192,0 0-64,19 20 128,-19-1-31,20-19-161,-20 21-32,0-21-225,20 19-704,-20-19-1024,0 0-866,20 0-2050</inkml:trace>
  <inkml:trace contextRef="#ctx0" brushRef="#br0" timeOffset="42907.454">2758 5981 2722</inkml:trace>
  <inkml:trace contextRef="#ctx0" brushRef="#br0" timeOffset="43115.466">2916 6060 11210,'-18'40'96,"18"-20"801,0 0 1633,18 0-1344,-18-1-418,40-19-383,-19 0-161,-1 0-160,19 0-64,-39 0-64,20-19-449,-20 19-1248,0 0-3941</inkml:trace>
  <inkml:trace contextRef="#ctx0" brushRef="#br0" timeOffset="43391.481">2758 6100 9192,'0'20'993,"0"-20"-32,20 20 512,-20 0-704,0-20-641,19 19-1249,-19 2-2883</inkml:trace>
  <inkml:trace contextRef="#ctx0" brushRef="#br0" timeOffset="43549.49">2738 5921 1505</inkml:trace>
  <inkml:trace contextRef="#ctx0" brushRef="#br0" timeOffset="44436.541">1369 7391 5957,'0'-19'1281,"-20"19"769,20-20 385,-20 0-65,-1 20-512,1-20-481,20 20-576,-18 0-513,-2 0-256,-1 0-192,21 0 96,-20 20-225,20 0 322,0 19-354,0-19-95,20 0 96,-20 0-33,21 0 97,-21-20 256,20 0 64,-2 0 0,-18-20 64,20 0-32,-20 0 32,0 0-96,0 1 129,0-1-65,0 0-64,0 0 256,0 0 0,-20 20-256,20 0-288,0 0 320,0 0-128,0 20-32,20 0-192,-20-20-225,21 20-256,-21 0-159,20-20-226,0 0-447,19 0-1026,-19 0-4804</inkml:trace>
  <inkml:trace contextRef="#ctx0" brushRef="#br0" timeOffset="44710.557">1487 7272 6117,'0'40'865,"0"-40"-1089,0 20 256,20-20 705,0 0 224,0 0-673,19-20-384,-19 0-417,20 0 417,-19 1 224,-3 19 449,-18-20 512,0 0 416,0 0 193,0 20 192,0 0-801,-18-20-128,18 20-257,-21 0-512,21 0-608,0 0 192,21 0-289,-3 0-800,23-19-513,-1 19-640,-1-21-2050</inkml:trace>
  <inkml:trace contextRef="#ctx0" brushRef="#br0" timeOffset="44869.566">1726 6955 11050,'0'39'480,"20"-19"-95,-20 20 223,38-1-127,-17-18-289,-1 19-608,20-1-1698,-21-19-2499</inkml:trace>
  <inkml:trace contextRef="#ctx0" brushRef="#br0" timeOffset="45020.575">2003 7054 14157,'20'39'-192,"-20"-18"-161,0-2 1,20 2-737,-20-2-352,21 1-1122,17 0-4740</inkml:trace>
  <inkml:trace contextRef="#ctx0" brushRef="#br0" timeOffset="45178.584">1983 6955 6886,'-19'0'-416,"19"0"-2083,0 0 3108,19 0 544,-19 0-320,20 0-833,0 19-1442</inkml:trace>
  <inkml:trace contextRef="#ctx0" brushRef="#br0" timeOffset="45352.594">2222 7154 12107,'20'-21'833,"-20"21"1345,0-19-128,0-2-1217,0 2-545,0-1-352,0 0-609,-20 20-192,20-20 65,0 0-450,0 20-960,0 0-2146</inkml:trace>
  <inkml:trace contextRef="#ctx0" brushRef="#br0" timeOffset="45489.601">2321 7014 8936,'40'20'1409,"-40"0"-480,0-20 609,20 20-1026,-20-20-384,0 0-32,19 19-448,-19-19-321,20 0-159,-20 0-1250,0-19-3556</inkml:trace>
  <inkml:trace contextRef="#ctx0" brushRef="#br0" timeOffset="45720.615">2341 6895 3843,'20'0'2242,"19"-20"1634,-19 20-865,0-20-1121,-20 20-1026,20-19-543,1-1-193,-3 20 0,2-20-128,-20 20-769,0 0-2178,0-20-6822</inkml:trace>
  <inkml:trace contextRef="#ctx0" brushRef="#br0" timeOffset="46282.647">2321 6717 13805,'20'19'96,"0"1"1057,-20 20 480,20-20-576,-1 19-416,1-19-481,20 20-224,-19-20 0,-3 0-64,22-1-225,-19-19-479,17 0-289,-17 0 96,-1-19-289,-20 19-736,20-20-736,-20 0 1056,0 0 1282,0 0 672,0 0 769,0 20 640,0 0-63,-20 0-417,20 0-961,0 20-160,0-20 64,20 20-96,-20 0 0,20-20-96,-20 20-288,19-20-129,1 0 289,-20-20 288,20 20 32,-20-20 65,20 0-1,-20 20-96,0-20-64,0 20-321,0 0-191,20 0 160,-1 0 320,1 20 128,0 20 96,0-20 513,0 19 95,1 1-223,-3 0 288,2-20-641,0 20 448,-20-21 321,0 2 609,-20-2-225,0-19-224,-19 20-288,19-20-480,-20 0-289,20 0-449,-19 0-351,19 0-642,-20-20-2017,1 20-3491</inkml:trace>
  <inkml:trace contextRef="#ctx0" brushRef="#br0" timeOffset="46622.666">2143 7034 4131,'20'-20'7528,"-20"20"-7112,0 20 1282,0-20 640,20 20-1089,-20-20-897,0 20-128,18-1-256,-18 2-448,21-21-769,-1 19-2531</inkml:trace>
  <inkml:trace contextRef="#ctx0" brushRef="#br0" timeOffset="46967.686">2817 6418 15502,'60'40'1089,"-21"0"-128,22-1 160,-2 1 577,1 1-97,-21-22-1152,1 21-353,-20 0-192,-1-1-193,-19 21-255,0-21-289,0 21-1441,-39-1-3652</inkml:trace>
  <inkml:trace contextRef="#ctx0" brushRef="#br0" timeOffset="55141.153">19096 3775 11755,'0'0'4644,"20"20"-3523,0-20 320,19 20-287,1 0-738,0-1 193,19 21-225,0-20-192,22 20-128,-22-20 32,1 0-96,-1-1 0,-19 1 0,-1-20-288,1 21-193,-20-21-95,-1 0-161,-19 0 193,-19 0-321,-1-21-929,0 21-1281,-20-20-1473</inkml:trace>
  <inkml:trace contextRef="#ctx0" brushRef="#br0" timeOffset="55454.171">19413 3715 14477,'0'0'481,"0"0"-1,0 0 833,-20 0-864,0 0-65,1 0-352,-21 0-32,20 0 32,-19 20 224,-1-20 161,0 20-193,1-20 0,19 20 257,0 0-193,-1 0-192,21 0 160,0 20 33,21 19-33,19-19-384,-1-1-353,1-19-992,0 20-2787</inkml:trace>
  <inkml:trace contextRef="#ctx0" brushRef="#br0" timeOffset="56465.229">20327 3954 9929,'-21'-20'2979,"21"20"-2018,0-20-129,-18 20 193,18 0-512,0 20-193,0 20 321,0-1 31,-20 21-223,20-1-289,20 21-64,-2-20-96,3-20 160,-1 0-96,20-1 64,-21-19 65,21-20 127,0 0-32,-21 0-192,21-40-160,-20 21-64,19-21 64,-19-20 96,-20 20 0,0 0-32,0 0-96,0 1-384,0 19 287,-20 1 418,20 19-225,-19 0 32,19 19-225,0 1 482,0 19-1,0 1 32,19 20-192,-19-20-32,20 0-63,0 0-33,0-1-417,1 1-480,-3-20-896,23 0-1891,-41-20-8648</inkml:trace>
  <inkml:trace contextRef="#ctx0" brushRef="#br0" timeOffset="56804.248">20883 4192 7463,'19'-20'2626,"-19"1"-1088,0 19 640,0-21-193,-19 21-287,19 0-993,-20 0-449,20 0-288,-20 0-64,0 21 0,-1-2 0,21 21-64,0-20 95,21 0 65,-1 19-64,0-18-32,0 19 32,-1-21 0,1 1 32,0 0 64,-20 0-32,0-20 96,0 20 321,-20-20 127,0 0-256,1 0-320,-1 0-224,0 0-577,0 0-800,-1 0-2211</inkml:trace>
  <inkml:trace contextRef="#ctx0" brushRef="#br0" timeOffset="57251.274">21220 4153 13644,'-19'19'64,"-1"1"-96,20 20 129,0 0 159,-20 19 224,20-19-224,0 0-159,0 0-1,0-20 96,0-1 192,0-19 65,0 0 736,0 0 608,0-19-1312,0-21-449,20 0 32,-20 1-32,0-1-64,20 0-160,-20 0-449,19 0 289,1 1 288,-20 39 96,20-21 32,0 21-96,0 21 64,-20-21 256,19 39-96,-19 1-31,0 0 127,20 0-160,-20 0-32,0 19 0,20-19-288,-20-20-160,20 19-193,0-19-288,-20-20-1089,19 20-1569,-19-20-8264</inkml:trace>
  <inkml:trace contextRef="#ctx0" brushRef="#br0" timeOffset="57388.282">21201 4391 17552,'0'0'897,"19"0"-1313,1 0 992,20 0-384,19 0-96,-19 0-768,-1 0-9258</inkml:trace>
  <inkml:trace contextRef="#ctx0" brushRef="#br0" timeOffset="66941.828">14807 2820 13644,'-18'21'1570,"-2"-21"480,20 0-353,0-21-736,0 21 257,0 0-322,0 0-415,0 0-193,20-19-160,-2 0 96,23-21-160,18 0-31,1 0 31,19-20-96,-20 21 64,22-1-96,-2 0 31,-20 1 1,1 19 32,-21-19-192,-19 39-128,0-21-225,0 21-319,-20 0-321,0 0 128,-20 0-225,0 0-704,0 0-1121,-19 21-5413</inkml:trace>
  <inkml:trace contextRef="#ctx0" brushRef="#br0" timeOffset="67273.847">14807 2543 11402,'20'-40'96,"-20"40"449,0 0-161,0-20 1,0 20 383,-20 20-832,20 0-64,-18 20 96,-2 19 449,-1-19 351,1 19-159,0-18 160,1-2-65,-1 1-223,20-20-33,0-20-64,20 20 353,19-20-288,-19 0 31,39 20-256,-18-40-288,18 20-480,-19 0-1058,0 20-2241</inkml:trace>
  <inkml:trace contextRef="#ctx0" brushRef="#br0" timeOffset="68052.892">16119 1887 3171,'-40'0'13292,"19"0"-12972,1 0-224,-18 0-448,-3 0-545,1 0 609,1 21 96,19-1-193,0 19-127,20 1 416,0 0 32,20-1 160,0 21 192,19-21-192,1-19 0,1 20 33,-3-40-33,3 20-32,-1-20 32,-22 0 352,-18 21 161,0-21 31,0 19 1,-18-19-385,-22 19 0,-1 2-159,3-2-290,-3-19-255,21 21-801,0-21-897,20 0-1282,0 0-7108</inkml:trace>
  <inkml:trace contextRef="#ctx0" brushRef="#br0" timeOffset="68233.902">16257 2225 15662,'20'20'257,"-20"0"575,20 1-511,-20-2-225,20 0-64,-20 2-64,19-21-481,1 0-384,0 0 33,-20 0-450,20 0-1248,-20-21-2531</inkml:trace>
  <inkml:trace contextRef="#ctx0" brushRef="#br0" timeOffset="68319.907">16257 2047 6309,'0'-20'3171,"0"20"-5765</inkml:trace>
  <inkml:trace contextRef="#ctx0" brushRef="#br0" timeOffset="68579.922">16455 2245 16751,'0'60'865,"0"-60"-769,0 0 609,0 0-161,0 0 225,20-19-481,-20 19-416,21-21-320,-1-19-193,-20 20 225,18-19 128,-18 19-161,21 20 161,-21 0 224,0 20 320,0-1-96,0 1-416,20 0 544,-20 0-416,20 0-512,0 1-1090,19-21-1313,-19 19-3843</inkml:trace>
  <inkml:trace contextRef="#ctx0" brushRef="#br0" timeOffset="68976.945">16753 2205 9577,'0'-20'1153,"-20"1"1665,1 19-736,19 0-576,-20 0-802,20 0-543,-20 19-354,20 1 97,0 0-32,20 0-448,0 0-642,-1 1 193,1-2 129,20-19 415,-20 0 161,-1 19 256,-19-19 96,20-19 128,-20 19 256,0-19 257,0 19-128,0-21-481,0 21-96,0 0-353,0 0-800,0 0 865,20 21 320,-20-2 32,21 21-32,-1 0 0,0-21 0,-2 21 32,3-20 64,-21 19 545,0-19 800,0 0 128,-21 0 1,-17 0-97,18-1-384,-21-19-448,2 0-481,-1 0-224,0 0-448,21-19-481,-1-1-1250,0-20-2881</inkml:trace>
  <inkml:trace contextRef="#ctx0" brushRef="#br0" timeOffset="69661.984">17131 2205 15246,'-20'-20'416,"0"20"673,20 0-480,-20 0-289,0 0 225,1 0-385,-1 20-256,20 0 96,0 0-224,0-20 63,20 20-191,-1-20 0,1 0 160,0 0 128,0 0 32,0 0 96,-1 0 32,-19-20 288,0 20-32,0-20-127,-19 20-129,19-20-96,-20 20 64,20-20-224,0 20 160,0 0-193,0 0-223,0 0 0,20 0 287,-1 20-127,1-20-448,0 0-65,0 0 192,0 0 449,-1 0 64,1 0 160,-20 0-32,0-20-32,0 20 64,0 20-96,0-20-128,0 20 32,20 0 96,-20 21 32,0-3 160,21 2-160,-1 20 0,-2-20-288,-18-1 192,20 1 128,-20-20 96,21-20 545,-21 0 448,0 0-32,-21-20-929,21 0 33,-20-20-33,2 1-160,18-1 0,-20 0-192,20-19-513,0-1-576,0 20 480,20 1 865,-20 19 64,18 20 225,23 0 31,-21 20-32,0-1-95,-20 1-97,0 0-32,0 0 32,0 0 225,0-20 127,-20 21-127,0-21-449,-1-21-449,1 21-928,20 0-1602,0-20-3395</inkml:trace>
  <inkml:trace contextRef="#ctx0" brushRef="#br0" timeOffset="69913.998">17607 2146 16879,'0'0'-256,"0"20"288,0-20 0,-20 19 32,20 21 0,0-20-64,20-20-320,0 20-96,-1-20 288,1 0 224,0 0-160,0 0 160,1-20 192,-3 0 513,-18 0 64,0 0-33,0 1-415,-18-1-321,-3 0-320,1 0-609,0 20-1089,0 0-1665</inkml:trace>
  <inkml:trace contextRef="#ctx0" brushRef="#br0" timeOffset="70354.024">17925 2225 8616,'-20'20'4420,"20"-20"-3075,-20 0 481,20-20-1057,-20 0-705,20 0-225,0-19-831,0 19-930,0 0 224,20 0 865,0 20 33,0-20-33,-20 20 769,20 0 1025,-20 20 512,19-20-448,-19 20-288,20-20-193,0 20-223,0-20-65,0 0 96,-1-20 673,1 20 256,0-20-224,0 20-96,-20-20-320,0 1-257,0 19-192,-20 0-480,0 0-288,0 0-97,1 19 224,-1 1 225,20 0 192,0 0-160,0 0 224,20 0 32,19-1 96,1 1-32,-1 0 1,22-20 63,-23 0-128,-17-20 32,19 20-96,-40-20-801,20 20-2050</inkml:trace>
  <inkml:trace contextRef="#ctx0" brushRef="#br0" timeOffset="84664.842">10183 9061 14189,'0'0'1185,"0"0"0,0 0 160,-21 0-544,21 0-256,0 20-129,21 20-32,-21-1 161,20 21 0,-2-1-1,3 21-192,-1-21 1,0 21-225,0 0-96,-1-20 0,1-1-224,0-19-65,0-20-31,0-1-224,-20 1-65,20-20-224,-20 0-480,0 0-352,-20-20-1186,20 1-1665,-20-21-5252</inkml:trace>
  <inkml:trace contextRef="#ctx0" brushRef="#br0" timeOffset="85031.863">10043 9339 11146,'-39'20'737,"39"-20"544,0 0 1121,-20 0-576,20 0-289,0 0-608,0 0-448,0 0-289,0 0 0,0-20-96,20 0-64,-20-20 64,0 1-96,19-1 0,-19 0 0,20 1 128,0-1-63,0 20 31,1-20 32,-3 20-32,2 0 128,0 1-96,1-2 32,-1 2-96,-2-1-32,3 20-64,-1 0 64,20 20 32,-21-1-64,1 2-32,20-2 129,-20 21-226,0-20-447,19 0-898,-19 0-3170</inkml:trace>
  <inkml:trace contextRef="#ctx0" brushRef="#br0" timeOffset="100596.753">17508 9935 7815,'-20'20'3747,"0"-20"-2914,20 0 160,0 0 96,0 0 224,0 0-191,0 0-578,20 0-64,0-20 321,19 1-224,1-2-65,19-18-95,1-1 95,-1 0-224,22-19 1,-2-1-65,0 20-96,-20-19-32,1 18-96,-21 2 0,2 19 0,-21 1-320,0 19-193,-20 0-287,0 0 31,0 0-192,0 0-128,0 0-449,-20 19-864,0-19-1441</inkml:trace>
  <inkml:trace contextRef="#ctx0" brushRef="#br0" timeOffset="101151.785">17587 9677 6534,'0'0'2562,"0"0"-1505,0 0 192,0 0 193,0 0 127,0 0-448,0 0-480,-20 0-225,20 0-256,0 20-96,-20 0-64,1 0-32,-1 0 0,0 19 64,0 1 0,0-20 65,1 19 223,19 1 96,-20-20 65,0 0-321,-1 0 192,21-20-96,0 20-95,0-20-33,41 20 160,-2-20-128,21 0 0,-1 0 0,1 0-352,-1-20-288,0 20-385,-18 0-1890,-1 0-5957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3" cy="469779"/>
          </a:xfrm>
          <a:prstGeom prst="rect">
            <a:avLst/>
          </a:prstGeom>
        </p:spPr>
        <p:txBody>
          <a:bodyPr vert="horz" lIns="93935" tIns="46968" rIns="93935" bIns="4696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4" y="1"/>
            <a:ext cx="3066733" cy="469779"/>
          </a:xfrm>
          <a:prstGeom prst="rect">
            <a:avLst/>
          </a:prstGeom>
        </p:spPr>
        <p:txBody>
          <a:bodyPr vert="horz" lIns="93935" tIns="46968" rIns="93935" bIns="46968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0250" y="1169988"/>
            <a:ext cx="561657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935" tIns="46968" rIns="93935" bIns="4696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980"/>
            <a:ext cx="5661660" cy="3686711"/>
          </a:xfrm>
          <a:prstGeom prst="rect">
            <a:avLst/>
          </a:prstGeom>
        </p:spPr>
        <p:txBody>
          <a:bodyPr vert="horz" lIns="93935" tIns="46968" rIns="93935" bIns="4696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297"/>
            <a:ext cx="3066733" cy="469778"/>
          </a:xfrm>
          <a:prstGeom prst="rect">
            <a:avLst/>
          </a:prstGeom>
        </p:spPr>
        <p:txBody>
          <a:bodyPr vert="horz" lIns="93935" tIns="46968" rIns="93935" bIns="4696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4" y="8893297"/>
            <a:ext cx="3066733" cy="469778"/>
          </a:xfrm>
          <a:prstGeom prst="rect">
            <a:avLst/>
          </a:prstGeom>
        </p:spPr>
        <p:txBody>
          <a:bodyPr vert="horz" lIns="93935" tIns="46968" rIns="93935" bIns="46968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case I went from R2 to R2 and I just need one number</a:t>
            </a:r>
          </a:p>
          <a:p>
            <a:r>
              <a:rPr lang="en-US" dirty="0"/>
              <a:t>We project into the green line and then we only need one line. </a:t>
            </a:r>
          </a:p>
          <a:p>
            <a:r>
              <a:rPr lang="en-US" dirty="0"/>
              <a:t>It’s an approximation but I only need to keep around only one number. </a:t>
            </a:r>
          </a:p>
          <a:p>
            <a:r>
              <a:rPr lang="en-US" dirty="0"/>
              <a:t>This allows your </a:t>
            </a:r>
            <a:r>
              <a:rPr lang="en-US" dirty="0" err="1"/>
              <a:t>algos</a:t>
            </a:r>
            <a:r>
              <a:rPr lang="en-US" dirty="0"/>
              <a:t> to run faster.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73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Green go the same direction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16748-EDE1-4F49-B8AF-30BCDCBCFA2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876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few of you might have seen this in Linear Algebra</a:t>
            </a:r>
          </a:p>
          <a:p>
            <a:r>
              <a:rPr lang="en-US" dirty="0"/>
              <a:t>Find eigenvalues of sigma(the covariance matrix)</a:t>
            </a:r>
          </a:p>
          <a:p>
            <a:endParaRPr lang="en-US" dirty="0"/>
          </a:p>
          <a:p>
            <a:r>
              <a:rPr lang="en-US" dirty="0"/>
              <a:t>You want the vectors to be unit </a:t>
            </a:r>
            <a:r>
              <a:rPr lang="en-US" dirty="0" err="1"/>
              <a:t>legth</a:t>
            </a:r>
            <a:endParaRPr lang="en-US" dirty="0"/>
          </a:p>
          <a:p>
            <a:r>
              <a:rPr lang="en-US" dirty="0"/>
              <a:t>Divide by </a:t>
            </a:r>
            <a:r>
              <a:rPr lang="en-US" dirty="0" err="1"/>
              <a:t>eucledian</a:t>
            </a:r>
            <a:r>
              <a:rPr lang="en-US" dirty="0"/>
              <a:t> length and get 0.91 and 0.41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16748-EDE1-4F49-B8AF-30BCDCBCFA2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858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Project to each dimension</a:t>
            </a:r>
          </a:p>
          <a:p>
            <a:r>
              <a:rPr lang="en-US" dirty="0"/>
              <a:t>X1 prime is the new </a:t>
            </a:r>
            <a:r>
              <a:rPr lang="en-US" dirty="0" err="1"/>
              <a:t>cooridinate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16748-EDE1-4F49-B8AF-30BCDCBCFA2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04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</a:t>
            </a:r>
            <a:r>
              <a:rPr lang="en-US" dirty="0" err="1"/>
              <a:t>gonna</a:t>
            </a:r>
            <a:r>
              <a:rPr lang="en-US" dirty="0"/>
              <a:t> be looking for the eigenvectors </a:t>
            </a:r>
          </a:p>
          <a:p>
            <a:r>
              <a:rPr lang="en-US" dirty="0"/>
              <a:t>Constrained optimization</a:t>
            </a:r>
          </a:p>
          <a:p>
            <a:endParaRPr lang="en-US" dirty="0"/>
          </a:p>
          <a:p>
            <a:r>
              <a:rPr lang="en-US" dirty="0"/>
              <a:t>Second term becomes a </a:t>
            </a:r>
            <a:r>
              <a:rPr lang="en-US" dirty="0" err="1"/>
              <a:t>lagrange</a:t>
            </a:r>
            <a:r>
              <a:rPr lang="en-US" dirty="0"/>
              <a:t> multiplier because we want e to be at most 1</a:t>
            </a:r>
          </a:p>
          <a:p>
            <a:endParaRPr lang="en-US" dirty="0"/>
          </a:p>
          <a:p>
            <a:r>
              <a:rPr lang="en-US" dirty="0"/>
              <a:t>Then derivative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16748-EDE1-4F49-B8AF-30BCDCBCFA2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5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proved that the variance along the eigenvector is the eigenvalue.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224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project to 2 dimensions:</a:t>
            </a:r>
          </a:p>
          <a:p>
            <a:r>
              <a:rPr lang="en-US" dirty="0"/>
              <a:t>Given</a:t>
            </a:r>
            <a:r>
              <a:rPr lang="en-US" baseline="0" dirty="0"/>
              <a:t> z1 find orthogonal z2 </a:t>
            </a:r>
            <a:r>
              <a:rPr lang="en-US" baseline="0" dirty="0" err="1"/>
              <a:t>tz</a:t>
            </a:r>
            <a:r>
              <a:rPr lang="en-US" baseline="0" dirty="0"/>
              <a:t> that maximizes the sample 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6B20D-05A6-4B82-9D45-65E0BD765875}" type="slidenum">
              <a:rPr lang="tr-TR" smtClean="0"/>
              <a:pPr/>
              <a:t>36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748369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6257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261917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47060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5323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Pca3d2d</a:t>
            </a:r>
            <a:r>
              <a:rPr lang="en-US" baseline="0" dirty="0"/>
              <a:t> in lecture-slides/assets/</a:t>
            </a:r>
            <a:r>
              <a:rPr lang="en-US" baseline="0" dirty="0" err="1"/>
              <a:t>pca</a:t>
            </a:r>
            <a:r>
              <a:rPr lang="en-US" baseline="0" dirty="0"/>
              <a:t>/</a:t>
            </a:r>
          </a:p>
          <a:p>
            <a:endParaRPr lang="en-US" baseline="0" dirty="0"/>
          </a:p>
          <a:p>
            <a:r>
              <a:rPr lang="en-US" baseline="0" dirty="0"/>
              <a:t>Label axes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4832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says that all the variables except the gas-mileages have a negative projection on to the first component.</a:t>
            </a:r>
          </a:p>
          <a:p>
            <a:r>
              <a:rPr lang="en-US" dirty="0"/>
              <a:t>. This means that there is a negative correlation between mileage and everything else.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66195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horizontal</a:t>
            </a:r>
            <a:r>
              <a:rPr lang="en-US" baseline="0" dirty="0"/>
              <a:t> axis shows projections on to the first principal component</a:t>
            </a:r>
          </a:p>
          <a:p>
            <a:r>
              <a:rPr lang="en-US" baseline="0" dirty="0"/>
              <a:t>The vertical axis the second component</a:t>
            </a:r>
          </a:p>
          <a:p>
            <a:r>
              <a:rPr lang="en-US" baseline="0" dirty="0"/>
              <a:t>Car names are written at their projections on to the </a:t>
            </a:r>
            <a:r>
              <a:rPr lang="en-US" baseline="0" dirty="0" err="1"/>
              <a:t>coponents</a:t>
            </a:r>
            <a:endParaRPr lang="en-US" baseline="0" dirty="0"/>
          </a:p>
          <a:p>
            <a:r>
              <a:rPr lang="en-US" baseline="0" dirty="0"/>
              <a:t>Red arrows show the projections of the original variables on to the principal components (using the scales on the bottom and on the left)’</a:t>
            </a:r>
          </a:p>
        </p:txBody>
      </p:sp>
    </p:spTree>
    <p:extLst>
      <p:ext uri="{BB962C8B-B14F-4D97-AF65-F5344CB8AC3E}">
        <p14:creationId xmlns:p14="http://schemas.microsoft.com/office/powerpoint/2010/main" val="32599251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36319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51282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2860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dots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66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points</a:t>
            </a:r>
            <a:r>
              <a:rPr lang="en-US" baseline="0" dirty="0"/>
              <a:t> look uncorrelated</a:t>
            </a:r>
          </a:p>
          <a:p>
            <a:endParaRPr lang="en-US" baseline="0" dirty="0"/>
          </a:p>
          <a:p>
            <a:r>
              <a:rPr lang="en-US" baseline="0" dirty="0"/>
              <a:t>US, Singapore in blue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14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Complexity</a:t>
            </a:r>
            <a:r>
              <a:rPr lang="en-US" baseline="0" dirty="0"/>
              <a:t> depends on the </a:t>
            </a:r>
            <a:r>
              <a:rPr lang="en-US" baseline="0" dirty="0" err="1"/>
              <a:t>numbe</a:t>
            </a:r>
            <a:r>
              <a:rPr lang="en-US" baseline="0" dirty="0"/>
              <a:t> of input dimensions, d as well as the data sample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6B20D-05A6-4B82-9D45-65E0BD765875}" type="slidenum">
              <a:rPr lang="tr-TR" smtClean="0"/>
              <a:pPr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17023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>
              <a:lnSpc>
                <a:spcPct val="90000"/>
              </a:lnSpc>
            </a:pPr>
            <a:r>
              <a:rPr lang="en-US" sz="2200" dirty="0">
                <a:solidFill>
                  <a:schemeClr val="tx2"/>
                </a:solidFill>
                <a:latin typeface="Arial" charset="0"/>
              </a:rPr>
              <a:t>For each feature x in S train using feature set </a:t>
            </a:r>
            <a:r>
              <a:rPr lang="tr-TR" sz="1900" dirty="0">
                <a:solidFill>
                  <a:schemeClr val="tx2"/>
                </a:solidFill>
              </a:rPr>
              <a:t> </a:t>
            </a:r>
            <a:r>
              <a:rPr lang="en-US" sz="1900" i="1" dirty="0">
                <a:solidFill>
                  <a:schemeClr val="tx2"/>
                </a:solidFill>
              </a:rPr>
              <a:t>S</a:t>
            </a:r>
            <a:r>
              <a:rPr lang="tr-TR" sz="1900" i="1" dirty="0">
                <a:solidFill>
                  <a:schemeClr val="tx2"/>
                </a:solidFill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Symbol" pitchFamily="18" charset="2"/>
              </a:rPr>
              <a:t>union </a:t>
            </a:r>
            <a:r>
              <a:rPr lang="en-US" sz="1900" i="1" dirty="0">
                <a:solidFill>
                  <a:schemeClr val="tx2"/>
                </a:solidFill>
              </a:rPr>
              <a:t>{</a:t>
            </a:r>
            <a:r>
              <a:rPr lang="tr-TR" sz="1900" i="1" dirty="0">
                <a:solidFill>
                  <a:schemeClr val="tx2"/>
                </a:solidFill>
              </a:rPr>
              <a:t>x</a:t>
            </a:r>
            <a:r>
              <a:rPr lang="en-US" sz="1900" i="1" dirty="0">
                <a:solidFill>
                  <a:schemeClr val="tx2"/>
                </a:solidFill>
              </a:rPr>
              <a:t>}</a:t>
            </a:r>
            <a:r>
              <a:rPr lang="tr-TR" sz="1900" dirty="0">
                <a:solidFill>
                  <a:schemeClr val="tx2"/>
                </a:solidFill>
              </a:rPr>
              <a:t> </a:t>
            </a:r>
            <a:endParaRPr lang="en-US" sz="1900" dirty="0">
              <a:solidFill>
                <a:schemeClr val="tx2"/>
              </a:solidFill>
            </a:endParaRPr>
          </a:p>
          <a:p>
            <a:pPr lvl="2">
              <a:lnSpc>
                <a:spcPct val="90000"/>
              </a:lnSpc>
            </a:pPr>
            <a:r>
              <a:rPr lang="en-US" sz="2200" dirty="0">
                <a:solidFill>
                  <a:schemeClr val="tx2"/>
                </a:solidFill>
                <a:latin typeface="Arial" charset="0"/>
              </a:rPr>
              <a:t>Test on validation set. </a:t>
            </a:r>
          </a:p>
          <a:p>
            <a:pPr lvl="2">
              <a:lnSpc>
                <a:spcPct val="90000"/>
              </a:lnSpc>
            </a:pPr>
            <a:r>
              <a:rPr lang="en-US" sz="1900" dirty="0">
                <a:solidFill>
                  <a:schemeClr val="tx2"/>
                </a:solidFill>
              </a:rPr>
              <a:t>If accuracy obtained in validation set with each of the </a:t>
            </a:r>
            <a:r>
              <a:rPr lang="en-US" sz="2300" i="1" dirty="0">
                <a:solidFill>
                  <a:schemeClr val="tx2"/>
                </a:solidFill>
              </a:rPr>
              <a:t>S</a:t>
            </a:r>
            <a:r>
              <a:rPr lang="tr-TR" sz="2300" i="1" dirty="0">
                <a:solidFill>
                  <a:schemeClr val="tx2"/>
                </a:solidFill>
              </a:rPr>
              <a:t> </a:t>
            </a:r>
            <a:r>
              <a:rPr lang="en-US" sz="2700" dirty="0">
                <a:solidFill>
                  <a:schemeClr val="tx2"/>
                </a:solidFill>
                <a:latin typeface="Symbol" pitchFamily="18" charset="2"/>
              </a:rPr>
              <a:t>union</a:t>
            </a:r>
            <a:r>
              <a:rPr lang="tr-TR" sz="2300" i="1" dirty="0">
                <a:solidFill>
                  <a:schemeClr val="tx2"/>
                </a:solidFill>
              </a:rPr>
              <a:t> </a:t>
            </a:r>
            <a:r>
              <a:rPr lang="en-US" sz="2300" i="1" dirty="0">
                <a:solidFill>
                  <a:schemeClr val="tx2"/>
                </a:solidFill>
              </a:rPr>
              <a:t>{</a:t>
            </a:r>
            <a:r>
              <a:rPr lang="tr-TR" sz="2300" i="1" dirty="0">
                <a:solidFill>
                  <a:schemeClr val="tx2"/>
                </a:solidFill>
              </a:rPr>
              <a:t>x</a:t>
            </a:r>
            <a:r>
              <a:rPr lang="en-US" sz="2300" i="1" dirty="0">
                <a:solidFill>
                  <a:schemeClr val="tx2"/>
                </a:solidFill>
              </a:rPr>
              <a:t>}</a:t>
            </a:r>
            <a:r>
              <a:rPr lang="tr-TR" sz="2300" dirty="0">
                <a:solidFill>
                  <a:schemeClr val="tx2"/>
                </a:solidFill>
              </a:rPr>
              <a:t> </a:t>
            </a:r>
            <a:r>
              <a:rPr lang="en-US" sz="2300" i="1" dirty="0">
                <a:solidFill>
                  <a:schemeClr val="tx2"/>
                </a:solidFill>
              </a:rPr>
              <a:t>is always less than the accuracy with just S alone Stop</a:t>
            </a:r>
            <a:endParaRPr lang="tr-TR" sz="2200" dirty="0">
              <a:solidFill>
                <a:schemeClr val="tx2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6B20D-05A6-4B82-9D45-65E0BD765875}" type="slidenum">
              <a:rPr lang="tr-TR" smtClean="0"/>
              <a:pPr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20163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Looking at this plot also gives you an idea of how many</a:t>
            </a:r>
            <a:r>
              <a:rPr lang="en-US" baseline="0" dirty="0"/>
              <a:t> principal </a:t>
            </a:r>
            <a:r>
              <a:rPr lang="en-US" baseline="0" dirty="0" err="1"/>
              <a:t>comonents</a:t>
            </a:r>
            <a:r>
              <a:rPr lang="en-US" baseline="0" dirty="0"/>
              <a:t> to keep. </a:t>
            </a:r>
          </a:p>
          <a:p>
            <a:r>
              <a:rPr lang="en-US" baseline="0" dirty="0"/>
              <a:t>Apply the elbow test keep only those pcs that appear on the left of the elbow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6B20D-05A6-4B82-9D45-65E0BD765875}" type="slidenum">
              <a:rPr lang="tr-TR" smtClean="0"/>
              <a:pPr/>
              <a:t>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29305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 vector is the where the data is spread out the most</a:t>
            </a:r>
          </a:p>
          <a:p>
            <a:r>
              <a:rPr lang="en-US" dirty="0"/>
              <a:t>Blue one is where the second most, and so on. </a:t>
            </a:r>
          </a:p>
          <a:p>
            <a:r>
              <a:rPr lang="en-US" dirty="0"/>
              <a:t>Ida of PCA</a:t>
            </a:r>
          </a:p>
          <a:p>
            <a:pPr marL="166615" indent="-166615">
              <a:buFontTx/>
              <a:buChar char="-"/>
            </a:pPr>
            <a:r>
              <a:rPr lang="en-US" dirty="0"/>
              <a:t>Look for the direction the greatest variance =&gt; </a:t>
            </a:r>
          </a:p>
          <a:p>
            <a:pPr marL="166615" indent="-166615">
              <a:buFontTx/>
              <a:buChar char="-"/>
            </a:pPr>
            <a:r>
              <a:rPr lang="en-US" dirty="0"/>
              <a:t>Look </a:t>
            </a:r>
            <a:r>
              <a:rPr lang="en-US" dirty="0" err="1"/>
              <a:t>fo</a:t>
            </a:r>
            <a:r>
              <a:rPr lang="en-US" dirty="0"/>
              <a:t> the ones that’s perpendicular and has the greatest remaining variance. .. </a:t>
            </a:r>
          </a:p>
          <a:p>
            <a:pPr marL="166615" indent="-166615">
              <a:buFontTx/>
              <a:buChar char="-"/>
            </a:pPr>
            <a:endParaRPr lang="en-US" dirty="0"/>
          </a:p>
          <a:p>
            <a:r>
              <a:rPr lang="en-US" dirty="0"/>
              <a:t>Then changed the coordinates to use those. </a:t>
            </a:r>
          </a:p>
          <a:p>
            <a:r>
              <a:rPr lang="en-US" dirty="0"/>
              <a:t>Project the points to those new dimension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16748-EDE1-4F49-B8AF-30BCDCBCFA2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861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dimension where the data is spread out the most is </a:t>
            </a:r>
            <a:r>
              <a:rPr lang="en-US" dirty="0" err="1"/>
              <a:t>gonna</a:t>
            </a:r>
            <a:r>
              <a:rPr lang="en-US" dirty="0"/>
              <a:t> keep the biggest variability.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16748-EDE1-4F49-B8AF-30BCDCBCFA2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413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1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4" y="629231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3119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5" y="6405564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2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7" y="6405564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3" y="6446621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7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7" y="6307398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4.png"/><Relationship Id="rId18" Type="http://schemas.openxmlformats.org/officeDocument/2006/relationships/image" Target="../media/image9.png"/><Relationship Id="rId3" Type="http://schemas.openxmlformats.org/officeDocument/2006/relationships/tags" Target="../tags/tag3.xml"/><Relationship Id="rId21" Type="http://schemas.openxmlformats.org/officeDocument/2006/relationships/image" Target="../media/image12.png"/><Relationship Id="rId7" Type="http://schemas.openxmlformats.org/officeDocument/2006/relationships/tags" Target="../tags/tag7.xml"/><Relationship Id="rId12" Type="http://schemas.openxmlformats.org/officeDocument/2006/relationships/notesSlide" Target="../notesSlides/notesSlide1.xml"/><Relationship Id="rId17" Type="http://schemas.openxmlformats.org/officeDocument/2006/relationships/image" Target="../media/image8.png"/><Relationship Id="rId2" Type="http://schemas.openxmlformats.org/officeDocument/2006/relationships/tags" Target="../tags/tag2.xml"/><Relationship Id="rId16" Type="http://schemas.openxmlformats.org/officeDocument/2006/relationships/image" Target="../media/image7.png"/><Relationship Id="rId20" Type="http://schemas.openxmlformats.org/officeDocument/2006/relationships/image" Target="../media/image11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12.xml"/><Relationship Id="rId24" Type="http://schemas.openxmlformats.org/officeDocument/2006/relationships/image" Target="../media/image14.png"/><Relationship Id="rId5" Type="http://schemas.openxmlformats.org/officeDocument/2006/relationships/tags" Target="../tags/tag5.xml"/><Relationship Id="rId15" Type="http://schemas.openxmlformats.org/officeDocument/2006/relationships/image" Target="../media/image6.png"/><Relationship Id="rId23" Type="http://schemas.openxmlformats.org/officeDocument/2006/relationships/customXml" Target="../ink/ink1.xml"/><Relationship Id="rId10" Type="http://schemas.openxmlformats.org/officeDocument/2006/relationships/tags" Target="../tags/tag10.xml"/><Relationship Id="rId19" Type="http://schemas.openxmlformats.org/officeDocument/2006/relationships/image" Target="../media/image10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5.png"/><Relationship Id="rId2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image" Target="../media/image17.jpeg"/><Relationship Id="rId18" Type="http://schemas.openxmlformats.org/officeDocument/2006/relationships/image" Target="../media/image19.png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16.jpeg"/><Relationship Id="rId17" Type="http://schemas.openxmlformats.org/officeDocument/2006/relationships/image" Target="../media/image4.png"/><Relationship Id="rId2" Type="http://schemas.openxmlformats.org/officeDocument/2006/relationships/tags" Target="../tags/tag12.xml"/><Relationship Id="rId16" Type="http://schemas.openxmlformats.org/officeDocument/2006/relationships/image" Target="../media/image18.png"/><Relationship Id="rId20" Type="http://schemas.openxmlformats.org/officeDocument/2006/relationships/image" Target="../media/image20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15.jpeg"/><Relationship Id="rId5" Type="http://schemas.openxmlformats.org/officeDocument/2006/relationships/tags" Target="../tags/tag15.xml"/><Relationship Id="rId15" Type="http://schemas.openxmlformats.org/officeDocument/2006/relationships/image" Target="../media/image13.png"/><Relationship Id="rId10" Type="http://schemas.openxmlformats.org/officeDocument/2006/relationships/notesSlide" Target="../notesSlides/notesSlide2.xml"/><Relationship Id="rId19" Type="http://schemas.openxmlformats.org/officeDocument/2006/relationships/customXml" Target="../ink/ink2.xml"/><Relationship Id="rId4" Type="http://schemas.openxmlformats.org/officeDocument/2006/relationships/tags" Target="../tags/tag14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2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customXml" Target="../ink/ink4.xml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3.jpe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Lecture 11 </a:t>
            </a:r>
            <a:br>
              <a:rPr lang="en-US" sz="6600" dirty="0"/>
            </a:br>
            <a:r>
              <a:rPr lang="en-US" sz="6600" dirty="0"/>
              <a:t>Dimensionality Reduction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375336"/>
          </a:xfrm>
        </p:spPr>
        <p:txBody>
          <a:bodyPr>
            <a:normAutofit/>
          </a:bodyPr>
          <a:lstStyle/>
          <a:p>
            <a:r>
              <a:rPr lang="en-US" dirty="0"/>
              <a:t>EE-</a:t>
            </a:r>
            <a:r>
              <a:rPr lang="en-US" dirty="0" err="1"/>
              <a:t>uy</a:t>
            </a:r>
            <a:r>
              <a:rPr lang="en-US" dirty="0"/>
              <a:t> 4563 / EL-</a:t>
            </a:r>
            <a:r>
              <a:rPr lang="en-US" dirty="0" err="1"/>
              <a:t>Gy</a:t>
            </a:r>
            <a:r>
              <a:rPr lang="en-US" dirty="0"/>
              <a:t> 9123:  Introduction to machine learning</a:t>
            </a:r>
          </a:p>
          <a:p>
            <a:r>
              <a:rPr lang="en-US" dirty="0"/>
              <a:t>Prof. gustavo sandoval with material from Victor </a:t>
            </a:r>
            <a:r>
              <a:rPr lang="en-US" dirty="0" err="1"/>
              <a:t>Lavrenko</a:t>
            </a:r>
            <a:r>
              <a:rPr lang="en-US" dirty="0"/>
              <a:t> and Andrew 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  <a:endParaRPr lang="tr-TR" dirty="0"/>
          </a:p>
        </p:txBody>
      </p:sp>
      <p:sp>
        <p:nvSpPr>
          <p:cNvPr id="2385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tr-TR" dirty="0">
                <a:solidFill>
                  <a:schemeClr val="tx2"/>
                </a:solidFill>
                <a:latin typeface="+mj-lt"/>
              </a:rPr>
              <a:t>Reduces time complexity: Less computation</a:t>
            </a:r>
          </a:p>
          <a:p>
            <a:pPr marL="457200" indent="-457200"/>
            <a:r>
              <a:rPr lang="tr-TR" dirty="0">
                <a:solidFill>
                  <a:schemeClr val="tx2"/>
                </a:solidFill>
                <a:latin typeface="+mj-lt"/>
              </a:rPr>
              <a:t>Reduces space complexity: Less parameters</a:t>
            </a:r>
          </a:p>
          <a:p>
            <a:pPr marL="457200" indent="-457200"/>
            <a:r>
              <a:rPr lang="tr-TR" dirty="0">
                <a:solidFill>
                  <a:schemeClr val="tx2"/>
                </a:solidFill>
                <a:latin typeface="+mj-lt"/>
              </a:rPr>
              <a:t>Saves the cost of observing the feature</a:t>
            </a:r>
          </a:p>
          <a:p>
            <a:pPr marL="457200" indent="-457200"/>
            <a:r>
              <a:rPr lang="tr-TR" dirty="0">
                <a:solidFill>
                  <a:schemeClr val="tx2"/>
                </a:solidFill>
                <a:latin typeface="+mj-lt"/>
              </a:rPr>
              <a:t>Simpler models are more robust on small datasets</a:t>
            </a:r>
          </a:p>
          <a:p>
            <a:pPr marL="457200" indent="-457200"/>
            <a:r>
              <a:rPr lang="tr-TR" dirty="0">
                <a:solidFill>
                  <a:schemeClr val="tx2"/>
                </a:solidFill>
                <a:latin typeface="+mj-lt"/>
              </a:rPr>
              <a:t>More interpretable; simpler explanation</a:t>
            </a:r>
          </a:p>
          <a:p>
            <a:pPr marL="457200" indent="-457200"/>
            <a:r>
              <a:rPr lang="tr-TR" dirty="0">
                <a:solidFill>
                  <a:schemeClr val="tx2"/>
                </a:solidFill>
                <a:latin typeface="+mj-lt"/>
              </a:rPr>
              <a:t>Data visualization (structure, groups, outliers, etc) if plotted in 2 or 3 dimensions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82294-AD54-4CC2-8E84-5196584982F9}" type="slidenum">
              <a:rPr lang="tr-TR"/>
              <a:pPr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28076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Examples</a:t>
            </a:r>
          </a:p>
          <a:p>
            <a:r>
              <a:rPr lang="en-US" dirty="0"/>
              <a:t>Feature Selection</a:t>
            </a:r>
          </a:p>
          <a:p>
            <a:r>
              <a:rPr lang="en-US" dirty="0"/>
              <a:t>Feature extraction via PCA</a:t>
            </a:r>
          </a:p>
          <a:p>
            <a:r>
              <a:rPr lang="en-US" dirty="0"/>
              <a:t>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200637" y="1895562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858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Feature Selection</a:t>
            </a:r>
          </a:p>
        </p:txBody>
      </p:sp>
      <p:sp>
        <p:nvSpPr>
          <p:cNvPr id="2396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3600" dirty="0">
                <a:solidFill>
                  <a:schemeClr val="tx1"/>
                </a:solidFill>
              </a:rPr>
              <a:t>Feature selection: </a:t>
            </a:r>
            <a:endParaRPr lang="en-US" sz="3600" dirty="0">
              <a:solidFill>
                <a:schemeClr val="tx1"/>
              </a:solidFill>
            </a:endParaRPr>
          </a:p>
          <a:p>
            <a:pPr lvl="1"/>
            <a:r>
              <a:rPr lang="tr-TR" sz="3200" dirty="0">
                <a:solidFill>
                  <a:schemeClr val="tx1"/>
                </a:solidFill>
              </a:rPr>
              <a:t>Choos</a:t>
            </a:r>
            <a:r>
              <a:rPr lang="en-US" sz="3200" dirty="0">
                <a:solidFill>
                  <a:schemeClr val="tx1"/>
                </a:solidFill>
              </a:rPr>
              <a:t>e</a:t>
            </a:r>
            <a:r>
              <a:rPr lang="tr-TR" sz="3200" dirty="0">
                <a:solidFill>
                  <a:schemeClr val="tx1"/>
                </a:solidFill>
              </a:rPr>
              <a:t> </a:t>
            </a:r>
            <a:r>
              <a:rPr lang="tr-TR" sz="3200" i="1" dirty="0">
                <a:solidFill>
                  <a:schemeClr val="tx1"/>
                </a:solidFill>
              </a:rPr>
              <a:t>k</a:t>
            </a:r>
            <a:r>
              <a:rPr lang="tr-TR" sz="3200" dirty="0">
                <a:solidFill>
                  <a:schemeClr val="tx1"/>
                </a:solidFill>
              </a:rPr>
              <a:t>&lt;</a:t>
            </a:r>
            <a:r>
              <a:rPr lang="tr-TR" sz="3200" i="1" dirty="0">
                <a:solidFill>
                  <a:schemeClr val="tx1"/>
                </a:solidFill>
              </a:rPr>
              <a:t>d</a:t>
            </a:r>
            <a:r>
              <a:rPr lang="tr-TR" sz="3200" dirty="0">
                <a:solidFill>
                  <a:schemeClr val="tx1"/>
                </a:solidFill>
              </a:rPr>
              <a:t> important features, </a:t>
            </a:r>
            <a:endParaRPr lang="en-US" sz="3200" dirty="0">
              <a:solidFill>
                <a:schemeClr val="tx1"/>
              </a:solidFill>
            </a:endParaRP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I</a:t>
            </a:r>
            <a:r>
              <a:rPr lang="tr-TR" sz="3200" dirty="0">
                <a:solidFill>
                  <a:schemeClr val="tx1"/>
                </a:solidFill>
              </a:rPr>
              <a:t>gnor</a:t>
            </a:r>
            <a:r>
              <a:rPr lang="en-US" sz="3200" dirty="0">
                <a:solidFill>
                  <a:schemeClr val="tx1"/>
                </a:solidFill>
              </a:rPr>
              <a:t>e</a:t>
            </a:r>
            <a:r>
              <a:rPr lang="tr-TR" sz="3200" dirty="0">
                <a:solidFill>
                  <a:schemeClr val="tx1"/>
                </a:solidFill>
              </a:rPr>
              <a:t> remaining </a:t>
            </a:r>
            <a:r>
              <a:rPr lang="tr-TR" sz="3200" i="1" dirty="0">
                <a:solidFill>
                  <a:schemeClr val="tx1"/>
                </a:solidFill>
              </a:rPr>
              <a:t>d</a:t>
            </a:r>
            <a:r>
              <a:rPr lang="tr-TR" sz="3200" dirty="0">
                <a:solidFill>
                  <a:schemeClr val="tx1"/>
                </a:solidFill>
              </a:rPr>
              <a:t> – </a:t>
            </a:r>
            <a:r>
              <a:rPr lang="tr-TR" sz="3200" i="1" dirty="0">
                <a:solidFill>
                  <a:schemeClr val="tx1"/>
                </a:solidFill>
              </a:rPr>
              <a:t>k</a:t>
            </a:r>
            <a:endParaRPr lang="en-US" sz="3200" i="1" dirty="0">
              <a:solidFill>
                <a:schemeClr val="tx1"/>
              </a:solidFill>
            </a:endParaRP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Hope good subset with k &lt;&lt; 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462-5859-4E27-AA02-6930017F098C}" type="slidenum">
              <a:rPr lang="tr-TR"/>
              <a:pPr/>
              <a:t>12</a:t>
            </a:fld>
            <a:endParaRPr lang="tr-TR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095472" y="6356351"/>
            <a:ext cx="7072362" cy="365125"/>
          </a:xfrm>
        </p:spPr>
        <p:txBody>
          <a:bodyPr/>
          <a:lstStyle/>
          <a:p>
            <a:r>
              <a:rPr lang="en-US" dirty="0">
                <a:solidFill>
                  <a:srgbClr val="B2B2B2"/>
                </a:solidFill>
                <a:latin typeface="+mj-lt"/>
              </a:rPr>
              <a:t>Lecture Notes for E </a:t>
            </a:r>
            <a:r>
              <a:rPr lang="en-US" dirty="0" err="1">
                <a:solidFill>
                  <a:srgbClr val="B2B2B2"/>
                </a:solidFill>
                <a:latin typeface="+mj-lt"/>
              </a:rPr>
              <a:t>Alpaydın</a:t>
            </a:r>
            <a:r>
              <a:rPr lang="en-US" dirty="0">
                <a:solidFill>
                  <a:srgbClr val="B2B2B2"/>
                </a:solidFill>
                <a:latin typeface="+mj-lt"/>
              </a:rPr>
              <a:t> 2010 Introduction to Machine Learning 2e © The MIT Press (V1.0)</a:t>
            </a:r>
            <a:endParaRPr lang="tr-TR" dirty="0">
              <a:solidFill>
                <a:srgbClr val="B2B2B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4831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Subset Selection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idx="1"/>
          </p:nvPr>
        </p:nvSpPr>
        <p:spPr>
          <a:xfrm>
            <a:off x="830264" y="1677820"/>
            <a:ext cx="9761536" cy="4327525"/>
          </a:xfrm>
        </p:spPr>
        <p:txBody>
          <a:bodyPr>
            <a:normAutofit/>
          </a:bodyPr>
          <a:lstStyle/>
          <a:p>
            <a:r>
              <a:rPr lang="en-US" sz="2400" dirty="0"/>
              <a:t>We are not sure what k should be</a:t>
            </a:r>
          </a:p>
          <a:p>
            <a:r>
              <a:rPr lang="en-US" sz="2400" dirty="0"/>
              <a:t>We hope to find a good subset with k &lt;&lt; d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One option: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Suppose our main concern is accuracy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For all subsets S of the features, train using just the features in S. 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Test the learnt hypothesis on the validation set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50296-6021-4E17-9A02-41E52B1962B8}" type="slidenum">
              <a:rPr lang="tr-TR"/>
              <a:pPr/>
              <a:t>13</a:t>
            </a:fld>
            <a:endParaRPr lang="tr-TR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095472" y="6356351"/>
            <a:ext cx="7072362" cy="365125"/>
          </a:xfrm>
        </p:spPr>
        <p:txBody>
          <a:bodyPr/>
          <a:lstStyle/>
          <a:p>
            <a:endParaRPr lang="tr-TR" dirty="0">
              <a:solidFill>
                <a:srgbClr val="B2B2B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1040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Subset Selection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idx="1"/>
          </p:nvPr>
        </p:nvSpPr>
        <p:spPr>
          <a:xfrm>
            <a:off x="1097280" y="1787104"/>
            <a:ext cx="8218487" cy="432752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tr-TR" sz="2400" dirty="0"/>
              <a:t>Forward search: </a:t>
            </a: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tr-TR" sz="2400" dirty="0"/>
              <a:t>Add the best feature at each step</a:t>
            </a: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tr-TR" sz="2400" dirty="0"/>
              <a:t>Set of features F initially Ø.</a:t>
            </a:r>
          </a:p>
          <a:p>
            <a:pPr lvl="1">
              <a:lnSpc>
                <a:spcPct val="90000"/>
              </a:lnSpc>
            </a:pPr>
            <a:r>
              <a:rPr lang="tr-TR" sz="2400" dirty="0"/>
              <a:t>At each iteration, find the best new feature</a:t>
            </a:r>
          </a:p>
          <a:p>
            <a:pPr lvl="2">
              <a:lnSpc>
                <a:spcPct val="90000"/>
              </a:lnSpc>
              <a:buFont typeface="Wingdings" pitchFamily="2" charset="2"/>
              <a:buNone/>
            </a:pPr>
            <a:r>
              <a:rPr lang="tr-TR" sz="2400" dirty="0"/>
              <a:t>j = argmini E ( F È xi ) </a:t>
            </a:r>
          </a:p>
          <a:p>
            <a:pPr lvl="1">
              <a:lnSpc>
                <a:spcPct val="90000"/>
              </a:lnSpc>
            </a:pPr>
            <a:r>
              <a:rPr lang="tr-TR" sz="2400" dirty="0"/>
              <a:t>Add xj to F  if E ( F È xj ) &lt; E ( F )</a:t>
            </a:r>
            <a:endParaRPr lang="en-US" sz="2400" dirty="0"/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tr-TR" sz="2400" dirty="0"/>
              <a:t>Backward search: Start with all features and remove one at a time, if possible.</a:t>
            </a:r>
          </a:p>
          <a:p>
            <a:pPr marL="0" indent="0">
              <a:buNone/>
            </a:pPr>
            <a:r>
              <a:rPr lang="tr-TR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50296-6021-4E17-9A02-41E52B1962B8}" type="slidenum">
              <a:rPr lang="tr-TR"/>
              <a:pPr/>
              <a:t>14</a:t>
            </a:fld>
            <a:endParaRPr lang="tr-TR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095472" y="6356351"/>
            <a:ext cx="7072362" cy="365125"/>
          </a:xfrm>
        </p:spPr>
        <p:txBody>
          <a:bodyPr/>
          <a:lstStyle/>
          <a:p>
            <a:endParaRPr lang="tr-TR" dirty="0">
              <a:solidFill>
                <a:srgbClr val="B2B2B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8667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Examples</a:t>
            </a:r>
          </a:p>
          <a:p>
            <a:r>
              <a:rPr lang="en-US" dirty="0"/>
              <a:t>Feature Selection</a:t>
            </a:r>
          </a:p>
          <a:p>
            <a:r>
              <a:rPr lang="en-US" dirty="0"/>
              <a:t>Feature extraction via PCA</a:t>
            </a:r>
          </a:p>
          <a:p>
            <a:r>
              <a:rPr lang="en-US" dirty="0"/>
              <a:t>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191112" y="2362287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0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Feature </a:t>
            </a:r>
            <a:r>
              <a:rPr lang="en-US" dirty="0"/>
              <a:t>Extraction</a:t>
            </a:r>
            <a:endParaRPr lang="tr-TR" dirty="0"/>
          </a:p>
        </p:txBody>
      </p:sp>
      <p:sp>
        <p:nvSpPr>
          <p:cNvPr id="2396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>
                <a:latin typeface="+mj-lt"/>
              </a:rPr>
              <a:t>Feature extraction: </a:t>
            </a:r>
            <a:endParaRPr lang="en-US" dirty="0">
              <a:latin typeface="+mj-lt"/>
            </a:endParaRPr>
          </a:p>
          <a:p>
            <a:pPr lvl="1"/>
            <a:r>
              <a:rPr lang="tr-TR" b="1" dirty="0">
                <a:latin typeface="+mj-lt"/>
              </a:rPr>
              <a:t>Project</a:t>
            </a:r>
            <a:r>
              <a:rPr lang="tr-TR" dirty="0">
                <a:latin typeface="+mj-lt"/>
              </a:rPr>
              <a:t> the original </a:t>
            </a:r>
            <a:r>
              <a:rPr lang="tr-TR" i="1" dirty="0">
                <a:latin typeface="+mj-lt"/>
              </a:rPr>
              <a:t>x</a:t>
            </a:r>
            <a:r>
              <a:rPr lang="tr-TR" i="1" baseline="-25000" dirty="0">
                <a:latin typeface="+mj-lt"/>
              </a:rPr>
              <a:t>i</a:t>
            </a:r>
            <a:r>
              <a:rPr lang="tr-TR" dirty="0">
                <a:latin typeface="+mj-lt"/>
              </a:rPr>
              <a:t> , </a:t>
            </a:r>
            <a:r>
              <a:rPr lang="tr-TR" i="1" dirty="0">
                <a:latin typeface="+mj-lt"/>
              </a:rPr>
              <a:t>i </a:t>
            </a:r>
            <a:r>
              <a:rPr lang="tr-TR" dirty="0">
                <a:latin typeface="+mj-lt"/>
              </a:rPr>
              <a:t>=1,...,</a:t>
            </a:r>
            <a:r>
              <a:rPr lang="tr-TR" i="1" dirty="0">
                <a:latin typeface="+mj-lt"/>
              </a:rPr>
              <a:t>d</a:t>
            </a:r>
            <a:r>
              <a:rPr lang="tr-TR" dirty="0">
                <a:latin typeface="+mj-lt"/>
              </a:rPr>
              <a:t> dimensions to </a:t>
            </a:r>
            <a:r>
              <a:rPr lang="en-US" dirty="0">
                <a:latin typeface="+mj-lt"/>
              </a:rPr>
              <a:t> </a:t>
            </a:r>
            <a:r>
              <a:rPr lang="tr-TR" dirty="0">
                <a:latin typeface="+mj-lt"/>
              </a:rPr>
              <a:t>new </a:t>
            </a:r>
            <a:r>
              <a:rPr lang="tr-TR" i="1" dirty="0">
                <a:latin typeface="+mj-lt"/>
              </a:rPr>
              <a:t>k</a:t>
            </a:r>
            <a:r>
              <a:rPr lang="tr-TR" dirty="0">
                <a:latin typeface="+mj-lt"/>
              </a:rPr>
              <a:t>&lt;</a:t>
            </a:r>
            <a:r>
              <a:rPr lang="tr-TR" i="1" dirty="0">
                <a:latin typeface="+mj-lt"/>
              </a:rPr>
              <a:t>d</a:t>
            </a:r>
            <a:r>
              <a:rPr lang="tr-TR" dirty="0">
                <a:latin typeface="+mj-lt"/>
              </a:rPr>
              <a:t> dimensions, </a:t>
            </a:r>
            <a:r>
              <a:rPr lang="tr-TR" i="1" dirty="0">
                <a:latin typeface="+mj-lt"/>
              </a:rPr>
              <a:t>z</a:t>
            </a:r>
            <a:r>
              <a:rPr lang="tr-TR" i="1" baseline="-25000" dirty="0">
                <a:latin typeface="+mj-lt"/>
              </a:rPr>
              <a:t>j</a:t>
            </a:r>
            <a:r>
              <a:rPr lang="tr-TR" dirty="0">
                <a:latin typeface="+mj-lt"/>
              </a:rPr>
              <a:t> , </a:t>
            </a:r>
            <a:r>
              <a:rPr lang="tr-TR" i="1" dirty="0">
                <a:latin typeface="+mj-lt"/>
              </a:rPr>
              <a:t>j </a:t>
            </a:r>
            <a:r>
              <a:rPr lang="tr-TR" dirty="0">
                <a:latin typeface="+mj-lt"/>
              </a:rPr>
              <a:t>=1,...,</a:t>
            </a:r>
            <a:r>
              <a:rPr lang="tr-TR" i="1" dirty="0">
                <a:latin typeface="+mj-lt"/>
              </a:rPr>
              <a:t>k</a:t>
            </a:r>
            <a:endParaRPr lang="en-US" i="1" dirty="0">
              <a:latin typeface="+mj-lt"/>
            </a:endParaRPr>
          </a:p>
          <a:p>
            <a:pPr lvl="1"/>
            <a:r>
              <a:rPr lang="en-US" i="1" dirty="0">
                <a:latin typeface="+mj-lt"/>
              </a:rPr>
              <a:t>Going from points in d dimensional space to points in k dimensional space. </a:t>
            </a:r>
          </a:p>
          <a:p>
            <a:pPr>
              <a:buFont typeface="Wingdings" pitchFamily="2" charset="2"/>
              <a:buNone/>
            </a:pPr>
            <a:endParaRPr lang="tr-TR" dirty="0">
              <a:latin typeface="+mj-lt"/>
            </a:endParaRPr>
          </a:p>
          <a:p>
            <a:r>
              <a:rPr lang="en-US" dirty="0">
                <a:latin typeface="+mj-lt"/>
              </a:rPr>
              <a:t>Methods:</a:t>
            </a:r>
          </a:p>
          <a:p>
            <a:pPr lvl="1"/>
            <a:r>
              <a:rPr lang="tr-TR" dirty="0">
                <a:latin typeface="+mj-lt"/>
              </a:rPr>
              <a:t>Principal components analysis (PCA), </a:t>
            </a:r>
            <a:endParaRPr lang="en-US" dirty="0">
              <a:latin typeface="+mj-lt"/>
            </a:endParaRPr>
          </a:p>
          <a:p>
            <a:pPr lvl="1"/>
            <a:r>
              <a:rPr lang="tr-TR" dirty="0">
                <a:latin typeface="+mj-lt"/>
              </a:rPr>
              <a:t>linear discriminant analysis (LDA), </a:t>
            </a:r>
            <a:endParaRPr lang="en-US" dirty="0">
              <a:latin typeface="+mj-lt"/>
            </a:endParaRPr>
          </a:p>
          <a:p>
            <a:pPr lvl="1"/>
            <a:r>
              <a:rPr lang="tr-TR" dirty="0">
                <a:latin typeface="+mj-lt"/>
              </a:rPr>
              <a:t>factor analysis (FA)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8462-5859-4E27-AA02-6930017F098C}" type="slidenum">
              <a:rPr lang="tr-TR"/>
              <a:pPr/>
              <a:t>16</a:t>
            </a:fld>
            <a:endParaRPr lang="tr-TR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095472" y="6356351"/>
            <a:ext cx="7072362" cy="365125"/>
          </a:xfrm>
        </p:spPr>
        <p:txBody>
          <a:bodyPr/>
          <a:lstStyle/>
          <a:p>
            <a:r>
              <a:rPr lang="en-US" dirty="0">
                <a:solidFill>
                  <a:srgbClr val="B2B2B2"/>
                </a:solidFill>
                <a:latin typeface="+mj-lt"/>
              </a:rPr>
              <a:t>Lecture Notes for E </a:t>
            </a:r>
            <a:r>
              <a:rPr lang="en-US" dirty="0" err="1">
                <a:solidFill>
                  <a:srgbClr val="B2B2B2"/>
                </a:solidFill>
                <a:latin typeface="+mj-lt"/>
              </a:rPr>
              <a:t>Alpaydın</a:t>
            </a:r>
            <a:r>
              <a:rPr lang="en-US" dirty="0">
                <a:solidFill>
                  <a:srgbClr val="B2B2B2"/>
                </a:solidFill>
                <a:latin typeface="+mj-lt"/>
              </a:rPr>
              <a:t> 2010 Introduction to Machine Learning 2e © The MIT Press (V1.0)</a:t>
            </a:r>
            <a:endParaRPr lang="tr-TR" dirty="0">
              <a:solidFill>
                <a:srgbClr val="B2B2B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6227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655877"/>
            <a:ext cx="8229600" cy="386215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A777F-83C4-4430-B73C-3C94F37B39A6}" type="slidenum">
              <a:rPr lang="tr-TR" smtClean="0"/>
              <a:pPr/>
              <a:t>17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01099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950" y="1730600"/>
            <a:ext cx="8229600" cy="386511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A777F-83C4-4430-B73C-3C94F37B39A6}" type="slidenum">
              <a:rPr lang="tr-TR" smtClean="0"/>
              <a:pPr/>
              <a:t>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50341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60768" y="1487489"/>
            <a:ext cx="5612815" cy="438943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A777F-83C4-4430-B73C-3C94F37B39A6}" type="slidenum">
              <a:rPr lang="tr-TR" smtClean="0"/>
              <a:pPr/>
              <a:t>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41433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Examples</a:t>
            </a:r>
          </a:p>
          <a:p>
            <a:r>
              <a:rPr lang="en-US" dirty="0"/>
              <a:t>Feature Selection</a:t>
            </a:r>
          </a:p>
          <a:p>
            <a:r>
              <a:rPr lang="en-US" dirty="0"/>
              <a:t>Feature extraction via PCA</a:t>
            </a:r>
          </a:p>
          <a:p>
            <a:r>
              <a:rPr lang="en-US" dirty="0"/>
              <a:t>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276837" y="1476462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985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Principal Component Analysis seeks the dimensions in which the most variance occurs</a:t>
            </a:r>
          </a:p>
          <a:p>
            <a:r>
              <a:rPr lang="en-US" dirty="0"/>
              <a:t>It can be seen as a transformation to a new orthogonal basis, ordered by variance</a:t>
            </a:r>
          </a:p>
          <a:p>
            <a:r>
              <a:rPr lang="en-US" dirty="0"/>
              <a:t>The idea is that the first principal components contain the most information, while the later ones contain noise.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A777F-83C4-4430-B73C-3C94F37B39A6}" type="slidenum">
              <a:rPr lang="tr-TR" smtClean="0"/>
              <a:pPr/>
              <a:t>20</a:t>
            </a:fld>
            <a:endParaRPr lang="tr-TR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15532"/>
            <a:ext cx="4038600" cy="424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07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Covariance matrices (aside)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400" dirty="0"/>
                  <a:t>The variance measures how far a set of numbers is spread out</a:t>
                </a:r>
              </a:p>
              <a:p>
                <a:r>
                  <a:rPr lang="en-US" sz="2400" dirty="0"/>
                  <a:t>The variance of X is given by</a:t>
                </a:r>
              </a:p>
              <a:p>
                <a:pPr marL="201168" lvl="1" indent="0">
                  <a:buNone/>
                </a:pPr>
                <a:endParaRPr lang="en-US" sz="2400" dirty="0"/>
              </a:p>
              <a:p>
                <a:pPr lvl="1"/>
                <a:r>
                  <a:rPr lang="en-US" sz="24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− 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b/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The covariance measures how much two variables change together</a:t>
                </a:r>
              </a:p>
              <a:p>
                <a:r>
                  <a:rPr lang="en-US" sz="2400" dirty="0"/>
                  <a:t>The covariance of X and Y is given by  </a:t>
                </a:r>
              </a:p>
              <a:p>
                <a:pPr lvl="1"/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[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 −  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sup/>
                        </m:sSup>
                      </m:e>
                      <m:sub/>
                    </m:sSub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697" t="-1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5179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81200" y="2210306"/>
            <a:ext cx="4038600" cy="3855027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Recall that </a:t>
            </a:r>
            <a:r>
              <a:rPr lang="en-US" b="1" dirty="0"/>
              <a:t>variance</a:t>
            </a:r>
            <a:r>
              <a:rPr lang="en-US" dirty="0"/>
              <a:t> measures how far a set of numbers is spread out. </a:t>
            </a:r>
          </a:p>
          <a:p>
            <a:endParaRPr lang="en-US" dirty="0"/>
          </a:p>
          <a:p>
            <a:r>
              <a:rPr lang="en-US" dirty="0"/>
              <a:t>Covariance measure how much two variables change together.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A777F-83C4-4430-B73C-3C94F37B39A6}" type="slidenum">
              <a:rPr lang="tr-TR" smtClean="0"/>
              <a:pPr/>
              <a:t>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07402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Covariance Matrix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2116163"/>
            <a:ext cx="8229600" cy="402743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7D6A3-888F-47F5-8D89-1E885B6C903D}" type="slidenum">
              <a:rPr lang="tr-TR" smtClean="0"/>
              <a:pPr/>
              <a:t>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00366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Covariance Matrix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925" y="1530088"/>
            <a:ext cx="8229600" cy="398038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A777F-83C4-4430-B73C-3C94F37B39A6}" type="slidenum">
              <a:rPr lang="tr-TR" smtClean="0"/>
              <a:pPr/>
              <a:t>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19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>
              <a:defRPr/>
            </a:pPr>
            <a:fld id="{B6F15528-21DE-4FAA-801E-634DDDAF4B2B}" type="slidenum">
              <a:rPr lang="en-US" sz="1050">
                <a:latin typeface="Calibri" panose="020F0502020204030204"/>
              </a:rPr>
              <a:pPr defTabSz="914400">
                <a:defRPr/>
              </a:pPr>
              <a:t>25</a:t>
            </a:fld>
            <a:endParaRPr lang="en-US" sz="1050">
              <a:latin typeface="Calibri" panose="020F0502020204030204"/>
            </a:endParaRPr>
          </a:p>
        </p:txBody>
      </p:sp>
      <p:pic>
        <p:nvPicPr>
          <p:cNvPr id="3074" name="Picture 2" descr="Principal Components Analysis &#10;• Defines a set of principal components &#10;— 1st: direction of the greatest variability in the data &#10;— 2nd: perpendicular to 1st, greatest variability of what's left &#10;... and so on until d (original dimensionality) &#10;First m&lt;&lt;d components become m new dimensions &#10;— change coordinates of every data point to these dimensions &#10;pct &#10;o &#10;PCI cornponent &#10;Copyright 0 2014 Victor Lavrenko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31" y="0"/>
            <a:ext cx="9134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518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>
              <a:defRPr/>
            </a:pPr>
            <a:fld id="{B6F15528-21DE-4FAA-801E-634DDDAF4B2B}" type="slidenum">
              <a:rPr lang="en-US" sz="1050">
                <a:latin typeface="Calibri" panose="020F0502020204030204"/>
              </a:rPr>
              <a:pPr defTabSz="914400">
                <a:defRPr/>
              </a:pPr>
              <a:t>26</a:t>
            </a:fld>
            <a:endParaRPr lang="en-US" sz="1050">
              <a:latin typeface="Calibri" panose="020F0502020204030204"/>
            </a:endParaRPr>
          </a:p>
        </p:txBody>
      </p:sp>
      <p:pic>
        <p:nvPicPr>
          <p:cNvPr id="4098" name="Picture 2" descr="Why greatest variability? &#10;• Example: reduce 2-dimensional data to I-d &#10;— {Xl,X2} e' (along new axis e) &#10;Pick e to maximize variability &#10;• Reduces cases when two &#10;points are close in e-space &#10;but very far in (x,y)-space &#10;Minimizes distances &#10;between original points &#10;and their projections &#10;Copyright 0 2014 Victor Lavrenko &#10;x,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06" y="178607"/>
            <a:ext cx="9144000" cy="658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2966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>
              <a:defRPr/>
            </a:pPr>
            <a:fld id="{B6F15528-21DE-4FAA-801E-634DDDAF4B2B}" type="slidenum">
              <a:rPr lang="en-US" sz="1050">
                <a:latin typeface="Calibri" panose="020F0502020204030204"/>
              </a:rPr>
              <a:pPr defTabSz="914400">
                <a:defRPr/>
              </a:pPr>
              <a:t>27</a:t>
            </a:fld>
            <a:endParaRPr lang="en-US" sz="1050">
              <a:latin typeface="Calibri" panose="020F0502020204030204"/>
            </a:endParaRPr>
          </a:p>
        </p:txBody>
      </p:sp>
      <p:pic>
        <p:nvPicPr>
          <p:cNvPr id="5124" name="Picture 4" descr="Covariance Eigenvectors &#10;&quot;Center&quot; the data at zero: -x. &#10;— subtract mean from each attribute &#10;Compute covariance matrix i &#10;— covariance of dimensions Xl and x • &#10;• do and tend to increase together? &#10;• or does decrease as Xl increases? &#10;2.0 0.8 &#10;2 &#10;0.8 &#10;x 2.0 &#10;0.8 &#10;x &#10;1 &#10;1 &#10;2 &#10;0.6 var(x2) = — &#10;x &#10;1 &#10;n &#10;) ( ) CO) (--1441 313531) &#10;12 ) -27 &#10;Multiply a vector by Z: ( &#10;again &#10;0.8 0.6 +1 -0.2 &#10;slope: 0.400 &#10;— turns towards direction of variance &#10;0.450 0.454 &#10;Want vectors e which aren't turned: i e = e &#10;— e ... eigenvectors of Z, ... corresponding eigenvalues &#10;— principal components = eigenvectors w. largest eigenvalues &#10;0.454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06" y="64234"/>
            <a:ext cx="9144000" cy="650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119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>
              <a:defRPr/>
            </a:pPr>
            <a:fld id="{B6F15528-21DE-4FAA-801E-634DDDAF4B2B}" type="slidenum">
              <a:rPr lang="en-US" sz="1050">
                <a:latin typeface="Calibri" panose="020F0502020204030204"/>
              </a:rPr>
              <a:pPr defTabSz="914400">
                <a:defRPr/>
              </a:pPr>
              <a:t>28</a:t>
            </a:fld>
            <a:endParaRPr lang="en-US" sz="1050">
              <a:latin typeface="Calibri" panose="020F0502020204030204"/>
            </a:endParaRPr>
          </a:p>
        </p:txBody>
      </p:sp>
      <p:pic>
        <p:nvPicPr>
          <p:cNvPr id="6146" name="Picture 2" descr="Finding Eigenvectors &#10;1. find eigenvalues by solving: det(i — RI) = 0 &#10;2.0-1 0.8 &#10;= (2 - -A) = R -2.61+0.56 -o &#10;det &#10;0.6 -A &#10;0.8 &#10;{Al ,A2} 2.62-4*0.56) &#10;2. find ith eigenvector by solving: i ei = ei &#10;2.0 0.8 e &#10;2.04 J +0.842 = 2.364 J &#10;I'l -2.36 &#10;0.8 0.6 &#10;0.8%J +0.642 = 2.3642 &#10;= 2.242 &#10;2.2 &#10;1 &#10;want: Ileill = I &#10;0.91 &#10;O .41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06" y="69056"/>
            <a:ext cx="9144000" cy="671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941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>
              <a:defRPr/>
            </a:pPr>
            <a:fld id="{B6F15528-21DE-4FAA-801E-634DDDAF4B2B}" type="slidenum">
              <a:rPr lang="en-US" sz="1050">
                <a:latin typeface="Calibri" panose="020F0502020204030204"/>
              </a:rPr>
              <a:pPr defTabSz="914400">
                <a:defRPr/>
              </a:pPr>
              <a:t>29</a:t>
            </a:fld>
            <a:endParaRPr lang="en-US" sz="1050">
              <a:latin typeface="Calibri" panose="020F050202020403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123764"/>
            <a:ext cx="9144000" cy="661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52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Compression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Less features:</a:t>
            </a:r>
          </a:p>
          <a:p>
            <a:pPr lvl="1"/>
            <a:r>
              <a:rPr lang="en-US" sz="2400" dirty="0"/>
              <a:t>Speeds up Algorithms</a:t>
            </a:r>
          </a:p>
          <a:p>
            <a:pPr lvl="1"/>
            <a:r>
              <a:rPr lang="en-US" sz="2400" dirty="0"/>
              <a:t>Reduces space used by data</a:t>
            </a:r>
          </a:p>
          <a:p>
            <a:pPr lvl="1"/>
            <a:endParaRPr lang="en-US" sz="2400" dirty="0"/>
          </a:p>
          <a:p>
            <a:r>
              <a:rPr lang="en-US" sz="2800" dirty="0"/>
              <a:t>What is it? </a:t>
            </a:r>
          </a:p>
          <a:p>
            <a:pPr lvl="1"/>
            <a:r>
              <a:rPr lang="en-US" sz="2400" dirty="0"/>
              <a:t>You have collected many features – maybe more than you need</a:t>
            </a:r>
          </a:p>
          <a:p>
            <a:pPr lvl="1"/>
            <a:r>
              <a:rPr lang="en-US" sz="2400" dirty="0"/>
              <a:t>Can you simplify your data set in a rational and useful way? </a:t>
            </a:r>
          </a:p>
        </p:txBody>
      </p:sp>
    </p:spTree>
    <p:extLst>
      <p:ext uri="{BB962C8B-B14F-4D97-AF65-F5344CB8AC3E}">
        <p14:creationId xmlns:p14="http://schemas.microsoft.com/office/powerpoint/2010/main" val="10086699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753A9-F9E4-49BE-AFE1-FB39E5459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AA15B-A566-468D-BC53-359A29750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D4E497-53BE-44F6-8765-AB370805F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>
              <a:defRPr/>
            </a:pPr>
            <a:fld id="{B6F15528-21DE-4FAA-801E-634DDDAF4B2B}" type="slidenum">
              <a:rPr lang="en-US" sz="1050">
                <a:latin typeface="Calibri" panose="020F0502020204030204"/>
              </a:rPr>
              <a:pPr defTabSz="914400">
                <a:defRPr/>
              </a:pPr>
              <a:t>30</a:t>
            </a:fld>
            <a:endParaRPr lang="en-US" sz="1050"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FBF33-0554-407B-A195-13C551360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077" y="0"/>
            <a:ext cx="8754697" cy="668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431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>
              <a:defRPr/>
            </a:pPr>
            <a:fld id="{B6F15528-21DE-4FAA-801E-634DDDAF4B2B}" type="slidenum">
              <a:rPr lang="en-US" sz="1050">
                <a:latin typeface="Calibri" panose="020F0502020204030204"/>
              </a:rPr>
              <a:pPr defTabSz="914400">
                <a:defRPr/>
              </a:pPr>
              <a:t>31</a:t>
            </a:fld>
            <a:endParaRPr lang="en-US" sz="1050">
              <a:latin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" y="54428"/>
            <a:ext cx="9144000" cy="674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0947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>
              <a:defRPr/>
            </a:pPr>
            <a:fld id="{B6F15528-21DE-4FAA-801E-634DDDAF4B2B}" type="slidenum">
              <a:rPr lang="en-US" sz="1050">
                <a:latin typeface="Calibri" panose="020F0502020204030204"/>
              </a:rPr>
              <a:pPr defTabSz="914400">
                <a:defRPr/>
              </a:pPr>
              <a:t>32</a:t>
            </a:fld>
            <a:endParaRPr lang="en-US" sz="1050">
              <a:latin typeface="Calibri" panose="020F0502020204030204"/>
            </a:endParaRPr>
          </a:p>
        </p:txBody>
      </p:sp>
      <p:pic>
        <p:nvPicPr>
          <p:cNvPr id="8194" name="Picture 2" descr="Direction of greatest variability &#10;• Select dimension e which maximizes the variance &#10;• Points xi &quot;projected&quot; onto vector e: &#10;• Variance of &#10;Exue, &#10;-g &#10;projections: n &#10;Maximize variance &#10;— want unit length: I lel 1=1 &#10;— add Lagrange multiplier &#10;Copyright 0 2014 Victor Lavrenko &#10;izl jal &#10;2 &#10;xe x —2Ae &#10;ij j ia &#10;Xiaxt. = 2Aea &#10;covariance of a,j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89" y="0"/>
            <a:ext cx="8878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963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>
              <a:defRPr/>
            </a:pPr>
            <a:fld id="{B6F15528-21DE-4FAA-801E-634DDDAF4B2B}" type="slidenum">
              <a:rPr lang="en-US" sz="1050">
                <a:latin typeface="Calibri" panose="020F0502020204030204"/>
              </a:rPr>
              <a:pPr defTabSz="914400">
                <a:defRPr/>
              </a:pPr>
              <a:t>33</a:t>
            </a:fld>
            <a:endParaRPr lang="en-US" sz="1050">
              <a:latin typeface="Calibri" panose="020F0502020204030204"/>
            </a:endParaRPr>
          </a:p>
        </p:txBody>
      </p:sp>
      <p:pic>
        <p:nvPicPr>
          <p:cNvPr id="9218" name="Picture 2" descr="Direction of greatest variability &#10;Select dimension e which maximizes the variance &#10;x &#10;Points Xi &quot;projected&quot; onto vector e: &#10;2 &#10;Variance of &#10;Ind &#10;-g &#10;projections: n &#10;Maximize variance &#10;— want unit length: I lel 1=1 &#10;— add Lagrange multiplier &#10;d &#10;e must be an &#10;eigenvector &#10;2 &#10;2 &#10;it'l &#10;kal &#10;2 &#10;.. . . —2Aea &#10;xe x &#10;IJ J la &#10;n &#10;1 &#10;hold for 2 N e &#10;x. x.. =2Aea &#10;la IJ &#10;a=l..d &#10;n &#10;i=l &#10;covariance of a,j &#10;Copyright 0 2014 Victor Lavrenko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" y="106363"/>
            <a:ext cx="9144000" cy="675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1093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31AED-92F0-472F-B90E-B428C3ECB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8A3EC-683B-4DF8-9ACB-7518C09BB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59BB7F-2C7B-4E2D-B598-DB663BC57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78E9D-0D26-4C70-9C14-6F974CAF4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304" y="0"/>
            <a:ext cx="8711060" cy="676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817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760" r="1566"/>
          <a:stretch/>
        </p:blipFill>
        <p:spPr>
          <a:xfrm>
            <a:off x="857250" y="0"/>
            <a:ext cx="9801569" cy="686383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>
              <a:defRPr/>
            </a:pPr>
            <a:fld id="{B6F15528-21DE-4FAA-801E-634DDDAF4B2B}" type="slidenum">
              <a:rPr lang="en-US" sz="1050">
                <a:latin typeface="Calibri" panose="020F0502020204030204"/>
              </a:rPr>
              <a:pPr defTabSz="914400">
                <a:defRPr/>
              </a:pPr>
              <a:t>35</a:t>
            </a:fld>
            <a:endParaRPr lang="en-US" sz="105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770310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7568" y="462737"/>
            <a:ext cx="8229600" cy="653210"/>
          </a:xfrm>
        </p:spPr>
        <p:txBody>
          <a:bodyPr>
            <a:normAutofit fontScale="90000"/>
          </a:bodyPr>
          <a:lstStyle/>
          <a:p>
            <a:r>
              <a:rPr lang="tr-TR" dirty="0"/>
              <a:t>What PCA does</a:t>
            </a:r>
          </a:p>
        </p:txBody>
      </p:sp>
      <p:sp>
        <p:nvSpPr>
          <p:cNvPr id="245763" name="Rectangle 3"/>
          <p:cNvSpPr>
            <a:spLocks noGrp="1" noChangeArrowheads="1"/>
          </p:cNvSpPr>
          <p:nvPr>
            <p:ph idx="1"/>
          </p:nvPr>
        </p:nvSpPr>
        <p:spPr>
          <a:xfrm>
            <a:off x="1919288" y="1484313"/>
            <a:ext cx="8229600" cy="38862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tr-TR" b="1" i="1" dirty="0"/>
              <a:t>		</a:t>
            </a:r>
            <a:r>
              <a:rPr lang="tr-TR" b="1" i="1" dirty="0">
                <a:latin typeface="+mj-lt"/>
              </a:rPr>
              <a:t>	z </a:t>
            </a:r>
            <a:r>
              <a:rPr lang="tr-TR" dirty="0">
                <a:latin typeface="+mj-lt"/>
              </a:rPr>
              <a:t>= </a:t>
            </a:r>
            <a:r>
              <a:rPr lang="tr-TR" b="1" dirty="0">
                <a:latin typeface="+mj-lt"/>
              </a:rPr>
              <a:t>W</a:t>
            </a:r>
            <a:r>
              <a:rPr lang="tr-TR" i="1" baseline="30000" dirty="0">
                <a:latin typeface="+mj-lt"/>
              </a:rPr>
              <a:t>T</a:t>
            </a:r>
            <a:r>
              <a:rPr lang="tr-TR" dirty="0">
                <a:latin typeface="+mj-lt"/>
              </a:rPr>
              <a:t>(</a:t>
            </a:r>
            <a:r>
              <a:rPr lang="tr-TR" b="1" i="1" dirty="0">
                <a:latin typeface="+mj-lt"/>
              </a:rPr>
              <a:t>x</a:t>
            </a:r>
            <a:r>
              <a:rPr lang="tr-TR" dirty="0">
                <a:latin typeface="+mj-lt"/>
              </a:rPr>
              <a:t> – </a:t>
            </a:r>
            <a:r>
              <a:rPr lang="tr-TR" b="1" i="1" dirty="0">
                <a:latin typeface="+mj-lt"/>
              </a:rPr>
              <a:t>m</a:t>
            </a:r>
            <a:r>
              <a:rPr lang="tr-TR" dirty="0">
                <a:latin typeface="+mj-lt"/>
              </a:rPr>
              <a:t>)</a:t>
            </a:r>
            <a:endParaRPr lang="tr-TR" baseline="-25000" dirty="0">
              <a:latin typeface="+mj-lt"/>
            </a:endParaRPr>
          </a:p>
          <a:p>
            <a:pPr>
              <a:buFont typeface="Wingdings" pitchFamily="2" charset="2"/>
              <a:buNone/>
            </a:pPr>
            <a:r>
              <a:rPr lang="tr-TR" dirty="0">
                <a:latin typeface="+mj-lt"/>
              </a:rPr>
              <a:t>	where the columns of </a:t>
            </a:r>
            <a:r>
              <a:rPr lang="tr-TR" b="1" dirty="0">
                <a:latin typeface="+mj-lt"/>
              </a:rPr>
              <a:t>W</a:t>
            </a:r>
            <a:r>
              <a:rPr lang="tr-TR" dirty="0">
                <a:latin typeface="+mj-lt"/>
              </a:rPr>
              <a:t> are the eigenvectors of </a:t>
            </a:r>
            <a:r>
              <a:rPr lang="tr-TR" b="1" dirty="0">
                <a:latin typeface="+mj-lt"/>
              </a:rPr>
              <a:t>∑</a:t>
            </a:r>
            <a:r>
              <a:rPr lang="tr-TR" dirty="0">
                <a:latin typeface="+mj-lt"/>
              </a:rPr>
              <a:t>, and </a:t>
            </a:r>
            <a:r>
              <a:rPr lang="tr-TR" b="1" i="1" dirty="0">
                <a:latin typeface="+mj-lt"/>
              </a:rPr>
              <a:t>m</a:t>
            </a:r>
            <a:r>
              <a:rPr lang="tr-TR" dirty="0">
                <a:latin typeface="+mj-lt"/>
              </a:rPr>
              <a:t> is sample mean</a:t>
            </a:r>
          </a:p>
          <a:p>
            <a:pPr>
              <a:buFont typeface="Wingdings" pitchFamily="2" charset="2"/>
              <a:buNone/>
            </a:pPr>
            <a:r>
              <a:rPr lang="tr-TR" dirty="0">
                <a:latin typeface="+mj-lt"/>
              </a:rPr>
              <a:t>	Centers the data at the origin and rotates the axes</a:t>
            </a:r>
            <a:endParaRPr lang="tr-TR" b="1" dirty="0">
              <a:latin typeface="+mj-lt"/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0C978-AD2A-4E2F-87BE-FD1D1C6B961A}" type="slidenum">
              <a:rPr lang="tr-TR"/>
              <a:pPr/>
              <a:t>36</a:t>
            </a:fld>
            <a:endParaRPr lang="tr-TR"/>
          </a:p>
        </p:txBody>
      </p:sp>
      <p:pic>
        <p:nvPicPr>
          <p:cNvPr id="245765" name="Picture 5" descr="Drpca-co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95472" y="3357563"/>
            <a:ext cx="8020050" cy="30686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6918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10ACD-0255-4BC7-A7B6-258ECCC94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dimensions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893830-FB80-4381-A888-F4B958ABFA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dirty="0"/>
                  <a:t>Have: eigenvectors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2800" b="0" dirty="0"/>
              </a:p>
              <a:p>
                <a:r>
                  <a:rPr lang="en-US" sz="2800" dirty="0"/>
                  <a:t>Proved: eigenvalue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= variance along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800" dirty="0"/>
              </a:p>
              <a:p>
                <a:r>
                  <a:rPr lang="en-US" sz="2800" dirty="0"/>
                  <a:t>Pick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800" dirty="0"/>
                  <a:t> that </a:t>
                </a:r>
                <a:r>
                  <a:rPr lang="en-US" sz="2800" dirty="0" err="1"/>
                  <a:t>expain</a:t>
                </a:r>
                <a:r>
                  <a:rPr lang="en-US" sz="2800" dirty="0"/>
                  <a:t> the most variance</a:t>
                </a:r>
              </a:p>
              <a:p>
                <a:pPr lvl="1"/>
                <a:r>
                  <a:rPr lang="en-US" sz="2400" dirty="0"/>
                  <a:t>Sort eigenvector </a:t>
                </a:r>
                <a:r>
                  <a:rPr lang="en-US" sz="2400" dirty="0" err="1"/>
                  <a:t>s.t.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&gt; …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Pick first m eigenvectors which explain 90% of the total variance</a:t>
                </a:r>
              </a:p>
              <a:p>
                <a:pPr lvl="2"/>
                <a:r>
                  <a:rPr lang="en-US" sz="2000" dirty="0"/>
                  <a:t>Typical threshold 0.9 – 0.95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893830-FB80-4381-A888-F4B958ABFA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39" t="-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56DC2-150E-438F-9B30-D3A5BDE00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7826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9D5DB-3B91-4E4C-8533-47F2F4EB48A3}" type="slidenum">
              <a:rPr lang="tr-TR"/>
              <a:pPr/>
              <a:t>38</a:t>
            </a:fld>
            <a:endParaRPr lang="tr-TR"/>
          </a:p>
        </p:txBody>
      </p:sp>
      <p:pic>
        <p:nvPicPr>
          <p:cNvPr id="243721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43164" y="490539"/>
            <a:ext cx="7305675" cy="587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95472" y="6356351"/>
            <a:ext cx="7072362" cy="365125"/>
          </a:xfrm>
        </p:spPr>
        <p:txBody>
          <a:bodyPr/>
          <a:lstStyle/>
          <a:p>
            <a:endParaRPr lang="tr-TR" dirty="0">
              <a:solidFill>
                <a:srgbClr val="B2B2B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156310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Data Preprocessing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2D41C-38D9-485D-B8C6-78C1158C2824}" type="slidenum">
              <a:rPr lang="tr-TR" smtClean="0"/>
              <a:pPr/>
              <a:t>39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1861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0" y="838200"/>
            <a:ext cx="7961112" cy="4800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>
              <a:defRPr/>
            </a:pPr>
            <a:fld id="{B6F15528-21DE-4FAA-801E-634DDDAF4B2B}" type="slidenum">
              <a:rPr lang="en-US" sz="1050">
                <a:latin typeface="Calibri" panose="020F0502020204030204"/>
              </a:rPr>
              <a:pPr defTabSz="914400">
                <a:defRPr/>
              </a:pPr>
              <a:t>4</a:t>
            </a:fld>
            <a:endParaRPr lang="en-US" sz="105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221582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5880" y="522708"/>
            <a:ext cx="10058400" cy="692497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4500" dirty="0"/>
              <a:t>D</a:t>
            </a:r>
            <a:r>
              <a:rPr sz="4500" spc="-5" dirty="0"/>
              <a:t>i</a:t>
            </a:r>
            <a:r>
              <a:rPr sz="4500" spc="-20" dirty="0"/>
              <a:t>sc</a:t>
            </a:r>
            <a:r>
              <a:rPr sz="4500" spc="-80" dirty="0"/>
              <a:t>r</a:t>
            </a:r>
            <a:r>
              <a:rPr sz="4500" dirty="0"/>
              <a:t>et</a:t>
            </a:r>
            <a:r>
              <a:rPr sz="4500" spc="-5" dirty="0"/>
              <a:t>i</a:t>
            </a:r>
            <a:r>
              <a:rPr sz="4500" spc="-75" dirty="0"/>
              <a:t>z</a:t>
            </a:r>
            <a:r>
              <a:rPr sz="4500" spc="-35" dirty="0"/>
              <a:t>a</a:t>
            </a:r>
            <a:r>
              <a:rPr sz="4500" dirty="0"/>
              <a:t>t</a:t>
            </a:r>
            <a:r>
              <a:rPr sz="4500" spc="-5" dirty="0"/>
              <a:t>i</a:t>
            </a:r>
            <a:r>
              <a:rPr sz="4500" dirty="0"/>
              <a:t>on</a:t>
            </a:r>
            <a:r>
              <a:rPr sz="4500" spc="-30" dirty="0"/>
              <a:t> </a:t>
            </a:r>
            <a:r>
              <a:rPr sz="4500" dirty="0"/>
              <a:t>of</a:t>
            </a:r>
            <a:r>
              <a:rPr sz="4500" spc="-5" dirty="0"/>
              <a:t> C</a:t>
            </a:r>
            <a:r>
              <a:rPr sz="4500" dirty="0"/>
              <a:t>o</a:t>
            </a:r>
            <a:r>
              <a:rPr sz="4500" spc="-40" dirty="0"/>
              <a:t>n</a:t>
            </a:r>
            <a:r>
              <a:rPr sz="4500" spc="-15" dirty="0"/>
              <a:t>t</a:t>
            </a:r>
            <a:r>
              <a:rPr sz="4500" spc="-5" dirty="0"/>
              <a:t>inu</a:t>
            </a:r>
            <a:r>
              <a:rPr sz="4500" dirty="0"/>
              <a:t>o</a:t>
            </a:r>
            <a:r>
              <a:rPr sz="4500" spc="-5" dirty="0"/>
              <a:t>us </a:t>
            </a:r>
            <a:r>
              <a:rPr sz="4500" spc="-150" dirty="0"/>
              <a:t>A</a:t>
            </a:r>
            <a:r>
              <a:rPr sz="4500" spc="-70" dirty="0"/>
              <a:t>t</a:t>
            </a:r>
            <a:r>
              <a:rPr sz="4500" spc="-15" dirty="0"/>
              <a:t>t</a:t>
            </a:r>
            <a:r>
              <a:rPr sz="4500" dirty="0"/>
              <a:t>ribu</a:t>
            </a:r>
            <a:r>
              <a:rPr sz="4500" spc="-60" dirty="0"/>
              <a:t>t</a:t>
            </a:r>
            <a:r>
              <a:rPr sz="4500" spc="-20" dirty="0"/>
              <a:t>e</a:t>
            </a:r>
            <a:r>
              <a:rPr sz="4500" dirty="0"/>
              <a:t>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94868" y="6374969"/>
            <a:ext cx="766825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sz="1200" spc="-10" dirty="0">
                <a:solidFill>
                  <a:srgbClr val="045C75"/>
                </a:solidFill>
                <a:latin typeface="Palatino Linotype"/>
                <a:cs typeface="Palatino Linotype"/>
              </a:rPr>
              <a:t>A</a:t>
            </a:r>
            <a:r>
              <a:rPr sz="1200" spc="-15" dirty="0">
                <a:solidFill>
                  <a:srgbClr val="045C75"/>
                </a:solidFill>
                <a:latin typeface="Palatino Linotype"/>
                <a:cs typeface="Palatino Linotype"/>
              </a:rPr>
              <a:t>d</a:t>
            </a:r>
            <a:r>
              <a:rPr sz="1200" spc="-10" dirty="0">
                <a:solidFill>
                  <a:srgbClr val="045C75"/>
                </a:solidFill>
                <a:latin typeface="Palatino Linotype"/>
                <a:cs typeface="Palatino Linotype"/>
              </a:rPr>
              <a:t>a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p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te</a:t>
            </a:r>
            <a:r>
              <a:rPr sz="1200" spc="-10" dirty="0">
                <a:solidFill>
                  <a:srgbClr val="045C75"/>
                </a:solidFill>
                <a:latin typeface="Palatino Linotype"/>
                <a:cs typeface="Palatino Linotype"/>
              </a:rPr>
              <a:t>d</a:t>
            </a:r>
            <a:r>
              <a:rPr sz="1200" spc="10" dirty="0">
                <a:solidFill>
                  <a:srgbClr val="045C75"/>
                </a:solidFill>
                <a:latin typeface="Palatino Linotype"/>
                <a:cs typeface="Palatino Linotype"/>
              </a:rPr>
              <a:t> 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b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y</a:t>
            </a:r>
            <a:r>
              <a:rPr sz="1200" spc="-10" dirty="0">
                <a:solidFill>
                  <a:srgbClr val="045C75"/>
                </a:solidFill>
                <a:latin typeface="Palatino Linotype"/>
                <a:cs typeface="Palatino Linotype"/>
              </a:rPr>
              <a:t> </a:t>
            </a:r>
            <a:r>
              <a:rPr sz="1200" spc="-15" dirty="0">
                <a:solidFill>
                  <a:srgbClr val="045C75"/>
                </a:solidFill>
                <a:latin typeface="Palatino Linotype"/>
                <a:cs typeface="Palatino Linotype"/>
              </a:rPr>
              <a:t>L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.</a:t>
            </a:r>
            <a:r>
              <a:rPr sz="1200" spc="10" dirty="0">
                <a:solidFill>
                  <a:srgbClr val="045C75"/>
                </a:solidFill>
                <a:latin typeface="Palatino Linotype"/>
                <a:cs typeface="Palatino Linotype"/>
              </a:rPr>
              <a:t> 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H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e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ll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e</a:t>
            </a:r>
            <a:r>
              <a:rPr sz="1200" spc="5" dirty="0">
                <a:solidFill>
                  <a:srgbClr val="045C75"/>
                </a:solidFill>
                <a:latin typeface="Palatino Linotype"/>
                <a:cs typeface="Palatino Linotype"/>
              </a:rPr>
              <a:t>r</a:t>
            </a:r>
            <a:r>
              <a:rPr sz="1200" spc="-10" dirty="0">
                <a:solidFill>
                  <a:srgbClr val="045C75"/>
                </a:solidFill>
                <a:latin typeface="Palatino Linotype"/>
                <a:cs typeface="Palatino Linotype"/>
              </a:rPr>
              <a:t>s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te</a:t>
            </a:r>
            <a:r>
              <a:rPr sz="1200" spc="-15" dirty="0">
                <a:solidFill>
                  <a:srgbClr val="045C75"/>
                </a:solidFill>
                <a:latin typeface="Palatino Linotype"/>
                <a:cs typeface="Palatino Linotype"/>
              </a:rPr>
              <a:t>i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n</a:t>
            </a:r>
            <a:r>
              <a:rPr sz="1200" spc="5" dirty="0">
                <a:solidFill>
                  <a:srgbClr val="045C75"/>
                </a:solidFill>
                <a:latin typeface="Palatino Linotype"/>
                <a:cs typeface="Palatino Linotype"/>
              </a:rPr>
              <a:t> 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Sp</a:t>
            </a:r>
            <a:r>
              <a:rPr sz="1200" spc="5" dirty="0">
                <a:solidFill>
                  <a:srgbClr val="045C75"/>
                </a:solidFill>
                <a:latin typeface="Palatino Linotype"/>
                <a:cs typeface="Palatino Linotype"/>
              </a:rPr>
              <a:t>r</a:t>
            </a:r>
            <a:r>
              <a:rPr sz="1200" spc="-15" dirty="0">
                <a:solidFill>
                  <a:srgbClr val="045C75"/>
                </a:solidFill>
                <a:latin typeface="Palatino Linotype"/>
                <a:cs typeface="Palatino Linotype"/>
              </a:rPr>
              <a:t>i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n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g 2012 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f</a:t>
            </a:r>
            <a:r>
              <a:rPr sz="1200" spc="5" dirty="0">
                <a:solidFill>
                  <a:srgbClr val="045C75"/>
                </a:solidFill>
                <a:latin typeface="Palatino Linotype"/>
                <a:cs typeface="Palatino Linotype"/>
              </a:rPr>
              <a:t>r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o</a:t>
            </a:r>
            <a:r>
              <a:rPr sz="1200" spc="-15" dirty="0">
                <a:solidFill>
                  <a:srgbClr val="045C75"/>
                </a:solidFill>
                <a:latin typeface="Palatino Linotype"/>
                <a:cs typeface="Palatino Linotype"/>
              </a:rPr>
              <a:t>m</a:t>
            </a:r>
            <a:r>
              <a:rPr sz="1200" spc="-20" dirty="0">
                <a:solidFill>
                  <a:srgbClr val="045C75"/>
                </a:solidFill>
                <a:latin typeface="Palatino Linotype"/>
                <a:cs typeface="Palatino Linotype"/>
              </a:rPr>
              <a:t> </a:t>
            </a:r>
            <a:r>
              <a:rPr sz="1200" spc="-15" dirty="0">
                <a:solidFill>
                  <a:srgbClr val="045C75"/>
                </a:solidFill>
                <a:latin typeface="Palatino Linotype"/>
                <a:cs typeface="Palatino Linotype"/>
              </a:rPr>
              <a:t>L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e</a:t>
            </a:r>
            <a:r>
              <a:rPr sz="1200" spc="-15" dirty="0">
                <a:solidFill>
                  <a:srgbClr val="045C75"/>
                </a:solidFill>
                <a:latin typeface="Palatino Linotype"/>
                <a:cs typeface="Palatino Linotype"/>
              </a:rPr>
              <a:t>c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t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u</a:t>
            </a:r>
            <a:r>
              <a:rPr sz="1200" spc="5" dirty="0">
                <a:solidFill>
                  <a:srgbClr val="045C75"/>
                </a:solidFill>
                <a:latin typeface="Palatino Linotype"/>
                <a:cs typeface="Palatino Linotype"/>
              </a:rPr>
              <a:t>r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e</a:t>
            </a:r>
            <a:r>
              <a:rPr sz="1200" spc="10" dirty="0">
                <a:solidFill>
                  <a:srgbClr val="045C75"/>
                </a:solidFill>
                <a:latin typeface="Palatino Linotype"/>
                <a:cs typeface="Palatino Linotype"/>
              </a:rPr>
              <a:t> 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N</a:t>
            </a:r>
            <a:r>
              <a:rPr sz="1200" spc="5" dirty="0">
                <a:solidFill>
                  <a:srgbClr val="045C75"/>
                </a:solidFill>
                <a:latin typeface="Palatino Linotype"/>
                <a:cs typeface="Palatino Linotype"/>
              </a:rPr>
              <a:t>ot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e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s</a:t>
            </a:r>
            <a:r>
              <a:rPr sz="1200" spc="-20" dirty="0">
                <a:solidFill>
                  <a:srgbClr val="045C75"/>
                </a:solidFill>
                <a:latin typeface="Palatino Linotype"/>
                <a:cs typeface="Palatino Linotype"/>
              </a:rPr>
              <a:t> 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for</a:t>
            </a:r>
            <a:r>
              <a:rPr sz="1200" spc="-10" dirty="0">
                <a:solidFill>
                  <a:srgbClr val="045C75"/>
                </a:solidFill>
                <a:latin typeface="Palatino Linotype"/>
                <a:cs typeface="Palatino Linotype"/>
              </a:rPr>
              <a:t> E</a:t>
            </a:r>
            <a:r>
              <a:rPr sz="1200" spc="-40" dirty="0">
                <a:solidFill>
                  <a:srgbClr val="045C75"/>
                </a:solidFill>
                <a:latin typeface="Palatino Linotype"/>
                <a:cs typeface="Palatino Linotype"/>
              </a:rPr>
              <a:t> 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A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lp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ay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d</a:t>
            </a:r>
            <a:r>
              <a:rPr sz="1200" spc="-15" dirty="0">
                <a:solidFill>
                  <a:srgbClr val="045C75"/>
                </a:solidFill>
                <a:latin typeface="Palatino Linotype"/>
                <a:cs typeface="Palatino Linotype"/>
              </a:rPr>
              <a:t>ı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n</a:t>
            </a:r>
            <a:r>
              <a:rPr sz="1200" spc="20" dirty="0">
                <a:solidFill>
                  <a:srgbClr val="045C75"/>
                </a:solidFill>
                <a:latin typeface="Palatino Linotype"/>
                <a:cs typeface="Palatino Linotype"/>
              </a:rPr>
              <a:t> 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2010 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In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t</a:t>
            </a:r>
            <a:r>
              <a:rPr sz="1200" spc="5" dirty="0">
                <a:solidFill>
                  <a:srgbClr val="045C75"/>
                </a:solidFill>
                <a:latin typeface="Palatino Linotype"/>
                <a:cs typeface="Palatino Linotype"/>
              </a:rPr>
              <a:t>r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o</a:t>
            </a:r>
            <a:r>
              <a:rPr sz="1200" spc="-15" dirty="0">
                <a:solidFill>
                  <a:srgbClr val="045C75"/>
                </a:solidFill>
                <a:latin typeface="Palatino Linotype"/>
                <a:cs typeface="Palatino Linotype"/>
              </a:rPr>
              <a:t>d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u</a:t>
            </a:r>
            <a:r>
              <a:rPr sz="1200" spc="-15" dirty="0">
                <a:solidFill>
                  <a:srgbClr val="045C75"/>
                </a:solidFill>
                <a:latin typeface="Palatino Linotype"/>
                <a:cs typeface="Palatino Linotype"/>
              </a:rPr>
              <a:t>c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t</a:t>
            </a:r>
            <a:r>
              <a:rPr sz="1200" spc="-15" dirty="0">
                <a:solidFill>
                  <a:srgbClr val="045C75"/>
                </a:solidFill>
                <a:latin typeface="Palatino Linotype"/>
                <a:cs typeface="Palatino Linotype"/>
              </a:rPr>
              <a:t>i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o</a:t>
            </a:r>
            <a:r>
              <a:rPr sz="1200" spc="-10" dirty="0">
                <a:solidFill>
                  <a:srgbClr val="045C75"/>
                </a:solidFill>
                <a:latin typeface="Palatino Linotype"/>
                <a:cs typeface="Palatino Linotype"/>
              </a:rPr>
              <a:t>n</a:t>
            </a:r>
            <a:r>
              <a:rPr sz="1200" spc="-15" dirty="0">
                <a:solidFill>
                  <a:srgbClr val="045C75"/>
                </a:solidFill>
                <a:latin typeface="Palatino Linotype"/>
                <a:cs typeface="Palatino Linotype"/>
              </a:rPr>
              <a:t> 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to</a:t>
            </a:r>
            <a:r>
              <a:rPr sz="1200" spc="-10" dirty="0">
                <a:solidFill>
                  <a:srgbClr val="045C75"/>
                </a:solidFill>
                <a:latin typeface="Palatino Linotype"/>
                <a:cs typeface="Palatino Linotype"/>
              </a:rPr>
              <a:t> Ma</a:t>
            </a:r>
            <a:r>
              <a:rPr sz="1200" spc="-15" dirty="0">
                <a:solidFill>
                  <a:srgbClr val="045C75"/>
                </a:solidFill>
                <a:latin typeface="Palatino Linotype"/>
                <a:cs typeface="Palatino Linotype"/>
              </a:rPr>
              <a:t>c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h</a:t>
            </a:r>
            <a:r>
              <a:rPr sz="1200" spc="-15" dirty="0">
                <a:solidFill>
                  <a:srgbClr val="045C75"/>
                </a:solidFill>
                <a:latin typeface="Palatino Linotype"/>
                <a:cs typeface="Palatino Linotype"/>
              </a:rPr>
              <a:t>i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n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e</a:t>
            </a:r>
            <a:r>
              <a:rPr sz="1200" spc="25" dirty="0">
                <a:solidFill>
                  <a:srgbClr val="045C75"/>
                </a:solidFill>
                <a:latin typeface="Palatino Linotype"/>
                <a:cs typeface="Palatino Linotype"/>
              </a:rPr>
              <a:t> </a:t>
            </a:r>
            <a:r>
              <a:rPr sz="1200" spc="-15" dirty="0">
                <a:solidFill>
                  <a:srgbClr val="045C75"/>
                </a:solidFill>
                <a:latin typeface="Palatino Linotype"/>
                <a:cs typeface="Palatino Linotype"/>
              </a:rPr>
              <a:t>L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ea</a:t>
            </a:r>
            <a:r>
              <a:rPr sz="1200" spc="5" dirty="0">
                <a:solidFill>
                  <a:srgbClr val="045C75"/>
                </a:solidFill>
                <a:latin typeface="Palatino Linotype"/>
                <a:cs typeface="Palatino Linotype"/>
              </a:rPr>
              <a:t>r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n</a:t>
            </a:r>
            <a:r>
              <a:rPr sz="1200" spc="-15" dirty="0">
                <a:solidFill>
                  <a:srgbClr val="045C75"/>
                </a:solidFill>
                <a:latin typeface="Palatino Linotype"/>
                <a:cs typeface="Palatino Linotype"/>
              </a:rPr>
              <a:t>i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n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g 2e © </a:t>
            </a:r>
            <a:r>
              <a:rPr sz="1200" spc="-15" dirty="0">
                <a:solidFill>
                  <a:srgbClr val="045C75"/>
                </a:solidFill>
                <a:latin typeface="Palatino Linotype"/>
                <a:cs typeface="Palatino Linotype"/>
              </a:rPr>
              <a:t>T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h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e</a:t>
            </a:r>
            <a:r>
              <a:rPr sz="1200" spc="10" dirty="0">
                <a:solidFill>
                  <a:srgbClr val="045C75"/>
                </a:solidFill>
                <a:latin typeface="Palatino Linotype"/>
                <a:cs typeface="Palatino Linotype"/>
              </a:rPr>
              <a:t> </a:t>
            </a:r>
            <a:r>
              <a:rPr sz="1200" spc="-10" dirty="0">
                <a:solidFill>
                  <a:srgbClr val="045C75"/>
                </a:solidFill>
                <a:latin typeface="Palatino Linotype"/>
                <a:cs typeface="Palatino Linotype"/>
              </a:rPr>
              <a:t>MIT</a:t>
            </a:r>
            <a:r>
              <a:rPr sz="1200" spc="-20" dirty="0">
                <a:solidFill>
                  <a:srgbClr val="045C75"/>
                </a:solidFill>
                <a:latin typeface="Palatino Linotype"/>
                <a:cs typeface="Palatino Linotype"/>
              </a:rPr>
              <a:t> 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P</a:t>
            </a:r>
            <a:r>
              <a:rPr sz="1200" spc="5" dirty="0">
                <a:solidFill>
                  <a:srgbClr val="045C75"/>
                </a:solidFill>
                <a:latin typeface="Palatino Linotype"/>
                <a:cs typeface="Palatino Linotype"/>
              </a:rPr>
              <a:t>r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e</a:t>
            </a:r>
            <a:r>
              <a:rPr sz="1200" spc="-10" dirty="0">
                <a:solidFill>
                  <a:srgbClr val="045C75"/>
                </a:solidFill>
                <a:latin typeface="Palatino Linotype"/>
                <a:cs typeface="Palatino Linotype"/>
              </a:rPr>
              <a:t>s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s</a:t>
            </a:r>
            <a:r>
              <a:rPr sz="1200" spc="15" dirty="0">
                <a:solidFill>
                  <a:srgbClr val="045C75"/>
                </a:solidFill>
                <a:latin typeface="Palatino Linotype"/>
                <a:cs typeface="Palatino Linotype"/>
              </a:rPr>
              <a:t> 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(V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1.0)</a:t>
            </a:r>
            <a:endParaRPr sz="1200" dirty="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045753" y="6557849"/>
            <a:ext cx="1778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11</a:t>
            </a:r>
            <a:endParaRPr sz="12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754380" y="1341462"/>
            <a:ext cx="10058400" cy="4724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buClr>
                <a:srgbClr val="0B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800" dirty="0"/>
              <a:t>Why?</a:t>
            </a:r>
          </a:p>
          <a:p>
            <a:pPr marL="652780" lvl="1" indent="-247015">
              <a:lnSpc>
                <a:spcPct val="100000"/>
              </a:lnSpc>
              <a:spcBef>
                <a:spcPts val="585"/>
              </a:spcBef>
              <a:buClr>
                <a:srgbClr val="0F6FC6"/>
              </a:buClr>
              <a:buSzPct val="83333"/>
              <a:buFont typeface="Wingdings 2"/>
              <a:buChar char=""/>
              <a:tabLst>
                <a:tab pos="652780" algn="l"/>
              </a:tabLst>
            </a:pPr>
            <a:r>
              <a:rPr sz="2800" dirty="0"/>
              <a:t>Allows use of algorithms using discrete features</a:t>
            </a:r>
          </a:p>
          <a:p>
            <a:pPr marL="652780" lvl="1" indent="-247015">
              <a:lnSpc>
                <a:spcPct val="100000"/>
              </a:lnSpc>
              <a:spcBef>
                <a:spcPts val="575"/>
              </a:spcBef>
              <a:buClr>
                <a:srgbClr val="0F6FC6"/>
              </a:buClr>
              <a:buSzPct val="83333"/>
              <a:buFont typeface="Wingdings 2"/>
              <a:buChar char=""/>
              <a:tabLst>
                <a:tab pos="652780" algn="l"/>
              </a:tabLst>
            </a:pPr>
            <a:r>
              <a:rPr sz="2800" dirty="0"/>
              <a:t>May make more sense to quantize</a:t>
            </a:r>
          </a:p>
          <a:p>
            <a:pPr marL="287020" indent="-274320">
              <a:lnSpc>
                <a:spcPct val="100000"/>
              </a:lnSpc>
              <a:spcBef>
                <a:spcPts val="615"/>
              </a:spcBef>
              <a:buClr>
                <a:srgbClr val="0B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800" dirty="0"/>
              <a:t>How to do it?</a:t>
            </a:r>
          </a:p>
          <a:p>
            <a:pPr marL="652780" marR="143510" lvl="1" indent="-247015">
              <a:lnSpc>
                <a:spcPct val="100000"/>
              </a:lnSpc>
              <a:spcBef>
                <a:spcPts val="585"/>
              </a:spcBef>
              <a:buClr>
                <a:srgbClr val="0F6FC6"/>
              </a:buClr>
              <a:buSzPct val="83333"/>
              <a:buFont typeface="Wingdings 2"/>
              <a:buChar char=""/>
              <a:tabLst>
                <a:tab pos="652780" algn="l"/>
                <a:tab pos="5549265" algn="l"/>
              </a:tabLst>
            </a:pPr>
            <a:r>
              <a:rPr sz="2800" dirty="0"/>
              <a:t>Local methods – over subset of data,</a:t>
            </a:r>
            <a:r>
              <a:rPr lang="en-US" sz="2800" dirty="0"/>
              <a:t> </a:t>
            </a:r>
            <a:r>
              <a:rPr sz="2800" dirty="0"/>
              <a:t>as in decision tree algorithms</a:t>
            </a:r>
          </a:p>
          <a:p>
            <a:pPr marL="652780" lvl="1" indent="-247015">
              <a:lnSpc>
                <a:spcPct val="100000"/>
              </a:lnSpc>
              <a:spcBef>
                <a:spcPts val="575"/>
              </a:spcBef>
              <a:buClr>
                <a:srgbClr val="0F6FC6"/>
              </a:buClr>
              <a:buSzPct val="83333"/>
              <a:buFont typeface="Wingdings 2"/>
              <a:buChar char=""/>
              <a:tabLst>
                <a:tab pos="652780" algn="l"/>
              </a:tabLst>
            </a:pPr>
            <a:r>
              <a:rPr sz="2800" dirty="0"/>
              <a:t>Global methods – over whole dataset</a:t>
            </a:r>
          </a:p>
          <a:p>
            <a:pPr marL="652780" lvl="1" indent="-247015">
              <a:lnSpc>
                <a:spcPct val="100000"/>
              </a:lnSpc>
              <a:spcBef>
                <a:spcPts val="575"/>
              </a:spcBef>
              <a:buClr>
                <a:srgbClr val="0F6FC6"/>
              </a:buClr>
              <a:buSzPct val="83333"/>
              <a:buFont typeface="Wingdings 2"/>
              <a:buChar char=""/>
              <a:tabLst>
                <a:tab pos="652780" algn="l"/>
              </a:tabLst>
            </a:pPr>
            <a:r>
              <a:rPr sz="2800" dirty="0"/>
              <a:t>Supervised and unsupervised (use labels, or don’t)</a:t>
            </a:r>
          </a:p>
          <a:p>
            <a:pPr marL="652780" lvl="1" indent="-247015">
              <a:lnSpc>
                <a:spcPct val="100000"/>
              </a:lnSpc>
              <a:spcBef>
                <a:spcPts val="575"/>
              </a:spcBef>
              <a:buClr>
                <a:srgbClr val="0F6FC6"/>
              </a:buClr>
              <a:buSzPct val="83333"/>
              <a:buFont typeface="Wingdings 2"/>
              <a:buChar char=""/>
              <a:tabLst>
                <a:tab pos="652780" algn="l"/>
              </a:tabLst>
            </a:pPr>
            <a:r>
              <a:rPr sz="2800" dirty="0"/>
              <a:t>Produce k-valued attribute, or multiple binary attributes</a:t>
            </a:r>
          </a:p>
        </p:txBody>
      </p:sp>
    </p:spTree>
    <p:extLst>
      <p:ext uri="{BB962C8B-B14F-4D97-AF65-F5344CB8AC3E}">
        <p14:creationId xmlns:p14="http://schemas.microsoft.com/office/powerpoint/2010/main" val="12747089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6800" y="586693"/>
            <a:ext cx="10058400" cy="692497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4500" spc="-30" dirty="0"/>
              <a:t>Ma</a:t>
            </a:r>
            <a:r>
              <a:rPr sz="4500" spc="-35" dirty="0"/>
              <a:t>k</a:t>
            </a:r>
            <a:r>
              <a:rPr sz="4500" spc="-5" dirty="0"/>
              <a:t>in</a:t>
            </a:r>
            <a:r>
              <a:rPr sz="4500" spc="-25" dirty="0"/>
              <a:t>g</a:t>
            </a:r>
            <a:r>
              <a:rPr sz="4500" spc="-5" dirty="0"/>
              <a:t> di</a:t>
            </a:r>
            <a:r>
              <a:rPr sz="4500" spc="-20" dirty="0"/>
              <a:t>sc</a:t>
            </a:r>
            <a:r>
              <a:rPr sz="4500" spc="-80" dirty="0"/>
              <a:t>r</a:t>
            </a:r>
            <a:r>
              <a:rPr sz="4500" dirty="0"/>
              <a:t>e</a:t>
            </a:r>
            <a:r>
              <a:rPr sz="4500" spc="-60" dirty="0"/>
              <a:t>t</a:t>
            </a:r>
            <a:r>
              <a:rPr sz="4500" spc="-25" dirty="0"/>
              <a:t>e</a:t>
            </a:r>
            <a:r>
              <a:rPr sz="4500" spc="-20" dirty="0"/>
              <a:t> </a:t>
            </a:r>
            <a:r>
              <a:rPr sz="4500" spc="-35" dirty="0"/>
              <a:t>a</a:t>
            </a:r>
            <a:r>
              <a:rPr sz="4500" spc="-70" dirty="0"/>
              <a:t>t</a:t>
            </a:r>
            <a:r>
              <a:rPr sz="4500" spc="-20" dirty="0"/>
              <a:t>tr</a:t>
            </a:r>
            <a:r>
              <a:rPr sz="4500" spc="-5" dirty="0"/>
              <a:t>ibu</a:t>
            </a:r>
            <a:r>
              <a:rPr sz="4500" spc="-60" dirty="0"/>
              <a:t>t</a:t>
            </a:r>
            <a:r>
              <a:rPr sz="4500" spc="-15" dirty="0"/>
              <a:t>es</a:t>
            </a:r>
            <a:r>
              <a:rPr sz="4500" spc="-10" dirty="0"/>
              <a:t> </a:t>
            </a:r>
            <a:r>
              <a:rPr sz="4500" spc="-55" dirty="0"/>
              <a:t>c</a:t>
            </a:r>
            <a:r>
              <a:rPr sz="4500" dirty="0"/>
              <a:t>o</a:t>
            </a:r>
            <a:r>
              <a:rPr sz="4500" spc="-40" dirty="0"/>
              <a:t>n</a:t>
            </a:r>
            <a:r>
              <a:rPr sz="4500" spc="-15" dirty="0"/>
              <a:t>t</a:t>
            </a:r>
            <a:r>
              <a:rPr sz="4500" spc="-5" dirty="0"/>
              <a:t>in</a:t>
            </a:r>
            <a:r>
              <a:rPr sz="4500" dirty="0"/>
              <a:t>o</a:t>
            </a:r>
            <a:r>
              <a:rPr sz="4500" spc="-5" dirty="0"/>
              <a:t>us</a:t>
            </a:r>
            <a:endParaRPr sz="4500" dirty="0"/>
          </a:p>
        </p:txBody>
      </p:sp>
      <p:sp>
        <p:nvSpPr>
          <p:cNvPr id="4" name="object 4"/>
          <p:cNvSpPr txBox="1"/>
          <p:nvPr/>
        </p:nvSpPr>
        <p:spPr>
          <a:xfrm>
            <a:off x="2050852" y="6374969"/>
            <a:ext cx="800925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sz="1200" spc="-10" dirty="0">
                <a:solidFill>
                  <a:srgbClr val="045C75"/>
                </a:solidFill>
                <a:latin typeface="Palatino Linotype"/>
                <a:cs typeface="Palatino Linotype"/>
              </a:rPr>
              <a:t>A</a:t>
            </a:r>
            <a:r>
              <a:rPr sz="1200" spc="-15" dirty="0">
                <a:solidFill>
                  <a:srgbClr val="045C75"/>
                </a:solidFill>
                <a:latin typeface="Palatino Linotype"/>
                <a:cs typeface="Palatino Linotype"/>
              </a:rPr>
              <a:t>d</a:t>
            </a:r>
            <a:r>
              <a:rPr sz="1200" spc="-10" dirty="0">
                <a:solidFill>
                  <a:srgbClr val="045C75"/>
                </a:solidFill>
                <a:latin typeface="Palatino Linotype"/>
                <a:cs typeface="Palatino Linotype"/>
              </a:rPr>
              <a:t>a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p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te</a:t>
            </a:r>
            <a:r>
              <a:rPr sz="1200" spc="-10" dirty="0">
                <a:solidFill>
                  <a:srgbClr val="045C75"/>
                </a:solidFill>
                <a:latin typeface="Palatino Linotype"/>
                <a:cs typeface="Palatino Linotype"/>
              </a:rPr>
              <a:t>d</a:t>
            </a:r>
            <a:r>
              <a:rPr sz="1200" spc="10" dirty="0">
                <a:solidFill>
                  <a:srgbClr val="045C75"/>
                </a:solidFill>
                <a:latin typeface="Palatino Linotype"/>
                <a:cs typeface="Palatino Linotype"/>
              </a:rPr>
              <a:t> 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b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y</a:t>
            </a:r>
            <a:r>
              <a:rPr sz="1200" spc="-10" dirty="0">
                <a:solidFill>
                  <a:srgbClr val="045C75"/>
                </a:solidFill>
                <a:latin typeface="Palatino Linotype"/>
                <a:cs typeface="Palatino Linotype"/>
              </a:rPr>
              <a:t> </a:t>
            </a:r>
            <a:r>
              <a:rPr sz="1200" spc="-15" dirty="0">
                <a:solidFill>
                  <a:srgbClr val="045C75"/>
                </a:solidFill>
                <a:latin typeface="Palatino Linotype"/>
                <a:cs typeface="Palatino Linotype"/>
              </a:rPr>
              <a:t>L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.</a:t>
            </a:r>
            <a:r>
              <a:rPr sz="1200" spc="10" dirty="0">
                <a:solidFill>
                  <a:srgbClr val="045C75"/>
                </a:solidFill>
                <a:latin typeface="Palatino Linotype"/>
                <a:cs typeface="Palatino Linotype"/>
              </a:rPr>
              <a:t> 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H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e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ll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e</a:t>
            </a:r>
            <a:r>
              <a:rPr sz="1200" spc="5" dirty="0">
                <a:solidFill>
                  <a:srgbClr val="045C75"/>
                </a:solidFill>
                <a:latin typeface="Palatino Linotype"/>
                <a:cs typeface="Palatino Linotype"/>
              </a:rPr>
              <a:t>r</a:t>
            </a:r>
            <a:r>
              <a:rPr sz="1200" spc="-10" dirty="0">
                <a:solidFill>
                  <a:srgbClr val="045C75"/>
                </a:solidFill>
                <a:latin typeface="Palatino Linotype"/>
                <a:cs typeface="Palatino Linotype"/>
              </a:rPr>
              <a:t>s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te</a:t>
            </a:r>
            <a:r>
              <a:rPr sz="1200" spc="-15" dirty="0">
                <a:solidFill>
                  <a:srgbClr val="045C75"/>
                </a:solidFill>
                <a:latin typeface="Palatino Linotype"/>
                <a:cs typeface="Palatino Linotype"/>
              </a:rPr>
              <a:t>i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n</a:t>
            </a:r>
            <a:r>
              <a:rPr sz="1200" spc="5" dirty="0">
                <a:solidFill>
                  <a:srgbClr val="045C75"/>
                </a:solidFill>
                <a:latin typeface="Palatino Linotype"/>
                <a:cs typeface="Palatino Linotype"/>
              </a:rPr>
              <a:t> 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Sp</a:t>
            </a:r>
            <a:r>
              <a:rPr sz="1200" spc="5" dirty="0">
                <a:solidFill>
                  <a:srgbClr val="045C75"/>
                </a:solidFill>
                <a:latin typeface="Palatino Linotype"/>
                <a:cs typeface="Palatino Linotype"/>
              </a:rPr>
              <a:t>r</a:t>
            </a:r>
            <a:r>
              <a:rPr sz="1200" spc="-15" dirty="0">
                <a:solidFill>
                  <a:srgbClr val="045C75"/>
                </a:solidFill>
                <a:latin typeface="Palatino Linotype"/>
                <a:cs typeface="Palatino Linotype"/>
              </a:rPr>
              <a:t>i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n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g 2012 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f</a:t>
            </a:r>
            <a:r>
              <a:rPr sz="1200" spc="5" dirty="0">
                <a:solidFill>
                  <a:srgbClr val="045C75"/>
                </a:solidFill>
                <a:latin typeface="Palatino Linotype"/>
                <a:cs typeface="Palatino Linotype"/>
              </a:rPr>
              <a:t>r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o</a:t>
            </a:r>
            <a:r>
              <a:rPr sz="1200" spc="-15" dirty="0">
                <a:solidFill>
                  <a:srgbClr val="045C75"/>
                </a:solidFill>
                <a:latin typeface="Palatino Linotype"/>
                <a:cs typeface="Palatino Linotype"/>
              </a:rPr>
              <a:t>m</a:t>
            </a:r>
            <a:r>
              <a:rPr sz="1200" spc="-20" dirty="0">
                <a:solidFill>
                  <a:srgbClr val="045C75"/>
                </a:solidFill>
                <a:latin typeface="Palatino Linotype"/>
                <a:cs typeface="Palatino Linotype"/>
              </a:rPr>
              <a:t> </a:t>
            </a:r>
            <a:r>
              <a:rPr sz="1200" spc="-15" dirty="0">
                <a:solidFill>
                  <a:srgbClr val="045C75"/>
                </a:solidFill>
                <a:latin typeface="Palatino Linotype"/>
                <a:cs typeface="Palatino Linotype"/>
              </a:rPr>
              <a:t>L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e</a:t>
            </a:r>
            <a:r>
              <a:rPr sz="1200" spc="-15" dirty="0">
                <a:solidFill>
                  <a:srgbClr val="045C75"/>
                </a:solidFill>
                <a:latin typeface="Palatino Linotype"/>
                <a:cs typeface="Palatino Linotype"/>
              </a:rPr>
              <a:t>c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t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u</a:t>
            </a:r>
            <a:r>
              <a:rPr sz="1200" spc="5" dirty="0">
                <a:solidFill>
                  <a:srgbClr val="045C75"/>
                </a:solidFill>
                <a:latin typeface="Palatino Linotype"/>
                <a:cs typeface="Palatino Linotype"/>
              </a:rPr>
              <a:t>r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e</a:t>
            </a:r>
            <a:r>
              <a:rPr sz="1200" spc="10" dirty="0">
                <a:solidFill>
                  <a:srgbClr val="045C75"/>
                </a:solidFill>
                <a:latin typeface="Palatino Linotype"/>
                <a:cs typeface="Palatino Linotype"/>
              </a:rPr>
              <a:t> 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N</a:t>
            </a:r>
            <a:r>
              <a:rPr sz="1200" spc="5" dirty="0">
                <a:solidFill>
                  <a:srgbClr val="045C75"/>
                </a:solidFill>
                <a:latin typeface="Palatino Linotype"/>
                <a:cs typeface="Palatino Linotype"/>
              </a:rPr>
              <a:t>ot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e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s</a:t>
            </a:r>
            <a:r>
              <a:rPr sz="1200" spc="-20" dirty="0">
                <a:solidFill>
                  <a:srgbClr val="045C75"/>
                </a:solidFill>
                <a:latin typeface="Palatino Linotype"/>
                <a:cs typeface="Palatino Linotype"/>
              </a:rPr>
              <a:t> 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for</a:t>
            </a:r>
            <a:r>
              <a:rPr sz="1200" spc="-10" dirty="0">
                <a:solidFill>
                  <a:srgbClr val="045C75"/>
                </a:solidFill>
                <a:latin typeface="Palatino Linotype"/>
                <a:cs typeface="Palatino Linotype"/>
              </a:rPr>
              <a:t> E</a:t>
            </a:r>
            <a:r>
              <a:rPr sz="1200" spc="-40" dirty="0">
                <a:solidFill>
                  <a:srgbClr val="045C75"/>
                </a:solidFill>
                <a:latin typeface="Palatino Linotype"/>
                <a:cs typeface="Palatino Linotype"/>
              </a:rPr>
              <a:t> 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A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lp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ay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d</a:t>
            </a:r>
            <a:r>
              <a:rPr sz="1200" spc="-15" dirty="0">
                <a:solidFill>
                  <a:srgbClr val="045C75"/>
                </a:solidFill>
                <a:latin typeface="Palatino Linotype"/>
                <a:cs typeface="Palatino Linotype"/>
              </a:rPr>
              <a:t>ı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n</a:t>
            </a:r>
            <a:r>
              <a:rPr sz="1200" spc="20" dirty="0">
                <a:solidFill>
                  <a:srgbClr val="045C75"/>
                </a:solidFill>
                <a:latin typeface="Palatino Linotype"/>
                <a:cs typeface="Palatino Linotype"/>
              </a:rPr>
              <a:t> 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2010 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In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t</a:t>
            </a:r>
            <a:r>
              <a:rPr sz="1200" spc="5" dirty="0">
                <a:solidFill>
                  <a:srgbClr val="045C75"/>
                </a:solidFill>
                <a:latin typeface="Palatino Linotype"/>
                <a:cs typeface="Palatino Linotype"/>
              </a:rPr>
              <a:t>r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o</a:t>
            </a:r>
            <a:r>
              <a:rPr sz="1200" spc="-15" dirty="0">
                <a:solidFill>
                  <a:srgbClr val="045C75"/>
                </a:solidFill>
                <a:latin typeface="Palatino Linotype"/>
                <a:cs typeface="Palatino Linotype"/>
              </a:rPr>
              <a:t>d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u</a:t>
            </a:r>
            <a:r>
              <a:rPr sz="1200" spc="-15" dirty="0">
                <a:solidFill>
                  <a:srgbClr val="045C75"/>
                </a:solidFill>
                <a:latin typeface="Palatino Linotype"/>
                <a:cs typeface="Palatino Linotype"/>
              </a:rPr>
              <a:t>c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t</a:t>
            </a:r>
            <a:r>
              <a:rPr sz="1200" spc="-15" dirty="0">
                <a:solidFill>
                  <a:srgbClr val="045C75"/>
                </a:solidFill>
                <a:latin typeface="Palatino Linotype"/>
                <a:cs typeface="Palatino Linotype"/>
              </a:rPr>
              <a:t>i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o</a:t>
            </a:r>
            <a:r>
              <a:rPr sz="1200" spc="-10" dirty="0">
                <a:solidFill>
                  <a:srgbClr val="045C75"/>
                </a:solidFill>
                <a:latin typeface="Palatino Linotype"/>
                <a:cs typeface="Palatino Linotype"/>
              </a:rPr>
              <a:t>n</a:t>
            </a:r>
            <a:r>
              <a:rPr sz="1200" spc="-15" dirty="0">
                <a:solidFill>
                  <a:srgbClr val="045C75"/>
                </a:solidFill>
                <a:latin typeface="Palatino Linotype"/>
                <a:cs typeface="Palatino Linotype"/>
              </a:rPr>
              <a:t> 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to</a:t>
            </a:r>
            <a:r>
              <a:rPr sz="1200" spc="-10" dirty="0">
                <a:solidFill>
                  <a:srgbClr val="045C75"/>
                </a:solidFill>
                <a:latin typeface="Palatino Linotype"/>
                <a:cs typeface="Palatino Linotype"/>
              </a:rPr>
              <a:t> Ma</a:t>
            </a:r>
            <a:r>
              <a:rPr sz="1200" spc="-15" dirty="0">
                <a:solidFill>
                  <a:srgbClr val="045C75"/>
                </a:solidFill>
                <a:latin typeface="Palatino Linotype"/>
                <a:cs typeface="Palatino Linotype"/>
              </a:rPr>
              <a:t>c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h</a:t>
            </a:r>
            <a:r>
              <a:rPr sz="1200" spc="-15" dirty="0">
                <a:solidFill>
                  <a:srgbClr val="045C75"/>
                </a:solidFill>
                <a:latin typeface="Palatino Linotype"/>
                <a:cs typeface="Palatino Linotype"/>
              </a:rPr>
              <a:t>i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n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e</a:t>
            </a:r>
            <a:r>
              <a:rPr sz="1200" spc="25" dirty="0">
                <a:solidFill>
                  <a:srgbClr val="045C75"/>
                </a:solidFill>
                <a:latin typeface="Palatino Linotype"/>
                <a:cs typeface="Palatino Linotype"/>
              </a:rPr>
              <a:t> </a:t>
            </a:r>
            <a:r>
              <a:rPr sz="1200" spc="-15" dirty="0">
                <a:solidFill>
                  <a:srgbClr val="045C75"/>
                </a:solidFill>
                <a:latin typeface="Palatino Linotype"/>
                <a:cs typeface="Palatino Linotype"/>
              </a:rPr>
              <a:t>L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ea</a:t>
            </a:r>
            <a:r>
              <a:rPr sz="1200" spc="5" dirty="0">
                <a:solidFill>
                  <a:srgbClr val="045C75"/>
                </a:solidFill>
                <a:latin typeface="Palatino Linotype"/>
                <a:cs typeface="Palatino Linotype"/>
              </a:rPr>
              <a:t>r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n</a:t>
            </a:r>
            <a:r>
              <a:rPr sz="1200" spc="-15" dirty="0">
                <a:solidFill>
                  <a:srgbClr val="045C75"/>
                </a:solidFill>
                <a:latin typeface="Palatino Linotype"/>
                <a:cs typeface="Palatino Linotype"/>
              </a:rPr>
              <a:t>i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n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g</a:t>
            </a:r>
            <a:r>
              <a:rPr sz="1200" spc="15" dirty="0">
                <a:solidFill>
                  <a:srgbClr val="045C75"/>
                </a:solidFill>
                <a:latin typeface="Palatino Linotype"/>
                <a:cs typeface="Palatino Linotype"/>
              </a:rPr>
              <a:t> 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2e © </a:t>
            </a:r>
            <a:r>
              <a:rPr sz="1200" spc="-15" dirty="0">
                <a:solidFill>
                  <a:srgbClr val="045C75"/>
                </a:solidFill>
                <a:latin typeface="Palatino Linotype"/>
                <a:cs typeface="Palatino Linotype"/>
              </a:rPr>
              <a:t>T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h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e</a:t>
            </a:r>
            <a:r>
              <a:rPr sz="1200" spc="10" dirty="0">
                <a:solidFill>
                  <a:srgbClr val="045C75"/>
                </a:solidFill>
                <a:latin typeface="Palatino Linotype"/>
                <a:cs typeface="Palatino Linotype"/>
              </a:rPr>
              <a:t> </a:t>
            </a:r>
            <a:r>
              <a:rPr sz="1200" spc="-10" dirty="0">
                <a:solidFill>
                  <a:srgbClr val="045C75"/>
                </a:solidFill>
                <a:latin typeface="Palatino Linotype"/>
                <a:cs typeface="Palatino Linotype"/>
              </a:rPr>
              <a:t>MIT</a:t>
            </a:r>
            <a:r>
              <a:rPr sz="1200" spc="-20" dirty="0">
                <a:solidFill>
                  <a:srgbClr val="045C75"/>
                </a:solidFill>
                <a:latin typeface="Palatino Linotype"/>
                <a:cs typeface="Palatino Linotype"/>
              </a:rPr>
              <a:t> 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P</a:t>
            </a:r>
            <a:r>
              <a:rPr sz="1200" spc="5" dirty="0">
                <a:solidFill>
                  <a:srgbClr val="045C75"/>
                </a:solidFill>
                <a:latin typeface="Palatino Linotype"/>
                <a:cs typeface="Palatino Linotype"/>
              </a:rPr>
              <a:t>r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e</a:t>
            </a:r>
            <a:r>
              <a:rPr sz="1200" spc="-10" dirty="0">
                <a:solidFill>
                  <a:srgbClr val="045C75"/>
                </a:solidFill>
                <a:latin typeface="Palatino Linotype"/>
                <a:cs typeface="Palatino Linotype"/>
              </a:rPr>
              <a:t>s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s</a:t>
            </a:r>
            <a:r>
              <a:rPr sz="1200" spc="15" dirty="0">
                <a:solidFill>
                  <a:srgbClr val="045C75"/>
                </a:solidFill>
                <a:latin typeface="Palatino Linotype"/>
                <a:cs typeface="Palatino Linotype"/>
              </a:rPr>
              <a:t> 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(V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1.0)</a:t>
            </a:r>
            <a:endParaRPr sz="1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045755" y="6557849"/>
            <a:ext cx="1778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12</a:t>
            </a:r>
            <a:endParaRPr sz="12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3615" y="2058496"/>
            <a:ext cx="9789160" cy="3477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7020" indent="-274320">
              <a:buClr>
                <a:srgbClr val="0B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Need to be careful doing this for nominal attributes</a:t>
            </a:r>
          </a:p>
          <a:p>
            <a:pPr marL="652780" lvl="1" indent="-247015">
              <a:spcBef>
                <a:spcPts val="585"/>
              </a:spcBef>
              <a:buClr>
                <a:srgbClr val="0F6FC6"/>
              </a:buClr>
              <a:buSzPct val="83333"/>
              <a:buFont typeface="Wingdings 2"/>
              <a:buChar char=""/>
              <a:tabLst>
                <a:tab pos="652780" algn="l"/>
              </a:tabLst>
            </a:pPr>
            <a:r>
              <a:rPr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Nominal means no ordering on attribute values</a:t>
            </a:r>
          </a:p>
          <a:p>
            <a:pPr marL="287020" indent="-274320">
              <a:spcBef>
                <a:spcPts val="615"/>
              </a:spcBef>
              <a:buClr>
                <a:srgbClr val="0BD0D9"/>
              </a:buClr>
              <a:buSzPct val="94230"/>
              <a:buFont typeface="Wingdings 2"/>
              <a:buChar char=""/>
              <a:tabLst>
                <a:tab pos="287020" algn="l"/>
                <a:tab pos="967740" algn="l"/>
              </a:tabLst>
            </a:pPr>
            <a:r>
              <a:rPr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E.g.	Attribute has value in set {NY, MI, CA}</a:t>
            </a:r>
          </a:p>
          <a:p>
            <a:pPr marL="652780" lvl="1" indent="-247015">
              <a:spcBef>
                <a:spcPts val="585"/>
              </a:spcBef>
              <a:buClr>
                <a:srgbClr val="0F6FC6"/>
              </a:buClr>
              <a:buSzPct val="83333"/>
              <a:buFont typeface="Wingdings 2"/>
              <a:buChar char=""/>
              <a:tabLst>
                <a:tab pos="652780" algn="l"/>
              </a:tabLst>
            </a:pPr>
            <a:r>
              <a:rPr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Encoding with single value causes value ordering</a:t>
            </a:r>
          </a:p>
          <a:p>
            <a:pPr marL="652780" lvl="1" indent="-247015">
              <a:spcBef>
                <a:spcPts val="575"/>
              </a:spcBef>
              <a:buClr>
                <a:srgbClr val="0F6FC6"/>
              </a:buClr>
              <a:buSzPct val="83333"/>
              <a:buFont typeface="Wingdings 2"/>
              <a:buChar char=""/>
              <a:tabLst>
                <a:tab pos="652780" algn="l"/>
              </a:tabLst>
            </a:pPr>
            <a:r>
              <a:rPr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Instead, have 3 binary indicator variables</a:t>
            </a:r>
          </a:p>
          <a:p>
            <a:pPr marL="287020" indent="-274320">
              <a:spcBef>
                <a:spcPts val="615"/>
              </a:spcBef>
              <a:buClr>
                <a:srgbClr val="0B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ordered discrete attributes, still problematic</a:t>
            </a:r>
          </a:p>
          <a:p>
            <a:pPr marL="652780" lvl="1" indent="-247015">
              <a:spcBef>
                <a:spcPts val="585"/>
              </a:spcBef>
              <a:buClr>
                <a:srgbClr val="0F6FC6"/>
              </a:buClr>
              <a:buSzPct val="83333"/>
              <a:buFont typeface="Wingdings 2"/>
              <a:buChar char=""/>
              <a:tabLst>
                <a:tab pos="652780" algn="l"/>
              </a:tabLst>
            </a:pPr>
            <a:r>
              <a:rPr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Distance between values may not be accurate</a:t>
            </a:r>
          </a:p>
        </p:txBody>
      </p:sp>
    </p:spTree>
    <p:extLst>
      <p:ext uri="{BB962C8B-B14F-4D97-AF65-F5344CB8AC3E}">
        <p14:creationId xmlns:p14="http://schemas.microsoft.com/office/powerpoint/2010/main" val="14134011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1280" y="-38943"/>
            <a:ext cx="10058400" cy="1365757"/>
          </a:xfrm>
          <a:prstGeom prst="rect">
            <a:avLst/>
          </a:prstGeom>
        </p:spPr>
        <p:txBody>
          <a:bodyPr vert="horz" wrap="square" lIns="0" tIns="621029" rIns="0" bIns="0" rtlCol="0" anchor="b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Sim</a:t>
            </a:r>
            <a:r>
              <a:rPr spc="-5" dirty="0"/>
              <a:t>p</a:t>
            </a:r>
            <a:r>
              <a:rPr dirty="0"/>
              <a:t>le</a:t>
            </a:r>
            <a:r>
              <a:rPr spc="-25" dirty="0"/>
              <a:t> </a:t>
            </a:r>
            <a:r>
              <a:rPr dirty="0"/>
              <a:t>D</a:t>
            </a:r>
            <a:r>
              <a:rPr spc="-45" dirty="0"/>
              <a:t>a</a:t>
            </a:r>
            <a:r>
              <a:rPr spc="-55" dirty="0"/>
              <a:t>t</a:t>
            </a:r>
            <a:r>
              <a:rPr dirty="0"/>
              <a:t>a</a:t>
            </a:r>
            <a:r>
              <a:rPr spc="-10" dirty="0"/>
              <a:t> </a:t>
            </a:r>
            <a:r>
              <a:rPr spc="-320" dirty="0"/>
              <a:t>T</a:t>
            </a:r>
            <a:r>
              <a:rPr spc="-135" dirty="0"/>
              <a:t>r</a:t>
            </a:r>
            <a:r>
              <a:rPr spc="5" dirty="0"/>
              <a:t>a</a:t>
            </a:r>
            <a:r>
              <a:rPr spc="-5" dirty="0"/>
              <a:t>n</a:t>
            </a:r>
            <a:r>
              <a:rPr spc="-55" dirty="0"/>
              <a:t>s</a:t>
            </a:r>
            <a:r>
              <a:rPr spc="-114" dirty="0"/>
              <a:t>f</a:t>
            </a:r>
            <a:r>
              <a:rPr spc="-5" dirty="0"/>
              <a:t>o</a:t>
            </a:r>
            <a:r>
              <a:rPr spc="-25" dirty="0"/>
              <a:t>r</a:t>
            </a:r>
            <a:r>
              <a:rPr dirty="0"/>
              <a:t>m</a:t>
            </a:r>
            <a:r>
              <a:rPr spc="-45" dirty="0"/>
              <a:t>a</a:t>
            </a:r>
            <a:r>
              <a:rPr spc="5" dirty="0"/>
              <a:t>ti</a:t>
            </a:r>
            <a:r>
              <a:rPr spc="-5" dirty="0"/>
              <a:t>on</a:t>
            </a:r>
            <a:r>
              <a:rPr dirty="0"/>
              <a:t>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94867" y="6374969"/>
            <a:ext cx="705739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sz="1200" spc="-10" dirty="0">
                <a:solidFill>
                  <a:srgbClr val="045C75"/>
                </a:solidFill>
                <a:latin typeface="Palatino Linotype"/>
                <a:cs typeface="Palatino Linotype"/>
              </a:rPr>
              <a:t>A</a:t>
            </a:r>
            <a:r>
              <a:rPr sz="1200" spc="-15" dirty="0">
                <a:solidFill>
                  <a:srgbClr val="045C75"/>
                </a:solidFill>
                <a:latin typeface="Palatino Linotype"/>
                <a:cs typeface="Palatino Linotype"/>
              </a:rPr>
              <a:t>d</a:t>
            </a:r>
            <a:r>
              <a:rPr sz="1200" spc="-10" dirty="0">
                <a:solidFill>
                  <a:srgbClr val="045C75"/>
                </a:solidFill>
                <a:latin typeface="Palatino Linotype"/>
                <a:cs typeface="Palatino Linotype"/>
              </a:rPr>
              <a:t>a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p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te</a:t>
            </a:r>
            <a:r>
              <a:rPr sz="1200" spc="-10" dirty="0">
                <a:solidFill>
                  <a:srgbClr val="045C75"/>
                </a:solidFill>
                <a:latin typeface="Palatino Linotype"/>
                <a:cs typeface="Palatino Linotype"/>
              </a:rPr>
              <a:t>d</a:t>
            </a:r>
            <a:r>
              <a:rPr sz="1200" spc="10" dirty="0">
                <a:solidFill>
                  <a:srgbClr val="045C75"/>
                </a:solidFill>
                <a:latin typeface="Palatino Linotype"/>
                <a:cs typeface="Palatino Linotype"/>
              </a:rPr>
              <a:t> 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b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y</a:t>
            </a:r>
            <a:r>
              <a:rPr sz="1200" spc="-10" dirty="0">
                <a:solidFill>
                  <a:srgbClr val="045C75"/>
                </a:solidFill>
                <a:latin typeface="Palatino Linotype"/>
                <a:cs typeface="Palatino Linotype"/>
              </a:rPr>
              <a:t> </a:t>
            </a:r>
            <a:r>
              <a:rPr sz="1200" spc="-15" dirty="0">
                <a:solidFill>
                  <a:srgbClr val="045C75"/>
                </a:solidFill>
                <a:latin typeface="Palatino Linotype"/>
                <a:cs typeface="Palatino Linotype"/>
              </a:rPr>
              <a:t>L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.</a:t>
            </a:r>
            <a:r>
              <a:rPr sz="1200" spc="10" dirty="0">
                <a:solidFill>
                  <a:srgbClr val="045C75"/>
                </a:solidFill>
                <a:latin typeface="Palatino Linotype"/>
                <a:cs typeface="Palatino Linotype"/>
              </a:rPr>
              <a:t> 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H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e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ll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e</a:t>
            </a:r>
            <a:r>
              <a:rPr sz="1200" spc="5" dirty="0">
                <a:solidFill>
                  <a:srgbClr val="045C75"/>
                </a:solidFill>
                <a:latin typeface="Palatino Linotype"/>
                <a:cs typeface="Palatino Linotype"/>
              </a:rPr>
              <a:t>r</a:t>
            </a:r>
            <a:r>
              <a:rPr sz="1200" spc="-10" dirty="0">
                <a:solidFill>
                  <a:srgbClr val="045C75"/>
                </a:solidFill>
                <a:latin typeface="Palatino Linotype"/>
                <a:cs typeface="Palatino Linotype"/>
              </a:rPr>
              <a:t>s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te</a:t>
            </a:r>
            <a:r>
              <a:rPr sz="1200" spc="-15" dirty="0">
                <a:solidFill>
                  <a:srgbClr val="045C75"/>
                </a:solidFill>
                <a:latin typeface="Palatino Linotype"/>
                <a:cs typeface="Palatino Linotype"/>
              </a:rPr>
              <a:t>i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n</a:t>
            </a:r>
            <a:r>
              <a:rPr sz="1200" spc="5" dirty="0">
                <a:solidFill>
                  <a:srgbClr val="045C75"/>
                </a:solidFill>
                <a:latin typeface="Palatino Linotype"/>
                <a:cs typeface="Palatino Linotype"/>
              </a:rPr>
              <a:t> 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S</a:t>
            </a:r>
            <a:r>
              <a:rPr sz="1200" spc="-15" dirty="0">
                <a:solidFill>
                  <a:srgbClr val="045C75"/>
                </a:solidFill>
                <a:latin typeface="Palatino Linotype"/>
                <a:cs typeface="Palatino Linotype"/>
              </a:rPr>
              <a:t>p</a:t>
            </a:r>
            <a:r>
              <a:rPr sz="1200" spc="5" dirty="0">
                <a:solidFill>
                  <a:srgbClr val="045C75"/>
                </a:solidFill>
                <a:latin typeface="Palatino Linotype"/>
                <a:cs typeface="Palatino Linotype"/>
              </a:rPr>
              <a:t>r</a:t>
            </a:r>
            <a:r>
              <a:rPr sz="1200" spc="-15" dirty="0">
                <a:solidFill>
                  <a:srgbClr val="045C75"/>
                </a:solidFill>
                <a:latin typeface="Palatino Linotype"/>
                <a:cs typeface="Palatino Linotype"/>
              </a:rPr>
              <a:t>i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n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g 2016  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f</a:t>
            </a:r>
            <a:r>
              <a:rPr sz="1200" spc="5" dirty="0">
                <a:solidFill>
                  <a:srgbClr val="045C75"/>
                </a:solidFill>
                <a:latin typeface="Palatino Linotype"/>
                <a:cs typeface="Palatino Linotype"/>
              </a:rPr>
              <a:t>r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o</a:t>
            </a:r>
            <a:r>
              <a:rPr sz="1200" spc="-15" dirty="0">
                <a:solidFill>
                  <a:srgbClr val="045C75"/>
                </a:solidFill>
                <a:latin typeface="Palatino Linotype"/>
                <a:cs typeface="Palatino Linotype"/>
              </a:rPr>
              <a:t>m</a:t>
            </a:r>
            <a:r>
              <a:rPr sz="1200" spc="-20" dirty="0">
                <a:solidFill>
                  <a:srgbClr val="045C75"/>
                </a:solidFill>
                <a:latin typeface="Palatino Linotype"/>
                <a:cs typeface="Palatino Linotype"/>
              </a:rPr>
              <a:t> </a:t>
            </a:r>
            <a:r>
              <a:rPr sz="1200" spc="-15" dirty="0">
                <a:solidFill>
                  <a:srgbClr val="045C75"/>
                </a:solidFill>
                <a:latin typeface="Palatino Linotype"/>
                <a:cs typeface="Palatino Linotype"/>
              </a:rPr>
              <a:t>L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e</a:t>
            </a:r>
            <a:r>
              <a:rPr sz="1200" spc="-15" dirty="0">
                <a:solidFill>
                  <a:srgbClr val="045C75"/>
                </a:solidFill>
                <a:latin typeface="Palatino Linotype"/>
                <a:cs typeface="Palatino Linotype"/>
              </a:rPr>
              <a:t>c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t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u</a:t>
            </a:r>
            <a:r>
              <a:rPr sz="1200" spc="5" dirty="0">
                <a:solidFill>
                  <a:srgbClr val="045C75"/>
                </a:solidFill>
                <a:latin typeface="Palatino Linotype"/>
                <a:cs typeface="Palatino Linotype"/>
              </a:rPr>
              <a:t>r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e</a:t>
            </a:r>
            <a:r>
              <a:rPr sz="1200" spc="10" dirty="0">
                <a:solidFill>
                  <a:srgbClr val="045C75"/>
                </a:solidFill>
                <a:latin typeface="Palatino Linotype"/>
                <a:cs typeface="Palatino Linotype"/>
              </a:rPr>
              <a:t> 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N</a:t>
            </a:r>
            <a:r>
              <a:rPr sz="1200" spc="5" dirty="0">
                <a:solidFill>
                  <a:srgbClr val="045C75"/>
                </a:solidFill>
                <a:latin typeface="Palatino Linotype"/>
                <a:cs typeface="Palatino Linotype"/>
              </a:rPr>
              <a:t>ot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e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s</a:t>
            </a:r>
            <a:r>
              <a:rPr sz="1200" spc="-20" dirty="0">
                <a:solidFill>
                  <a:srgbClr val="045C75"/>
                </a:solidFill>
                <a:latin typeface="Palatino Linotype"/>
                <a:cs typeface="Palatino Linotype"/>
              </a:rPr>
              <a:t> 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for</a:t>
            </a:r>
            <a:r>
              <a:rPr sz="1200" spc="-10" dirty="0">
                <a:solidFill>
                  <a:srgbClr val="045C75"/>
                </a:solidFill>
                <a:latin typeface="Palatino Linotype"/>
                <a:cs typeface="Palatino Linotype"/>
              </a:rPr>
              <a:t> E</a:t>
            </a:r>
            <a:r>
              <a:rPr sz="1200" spc="-40" dirty="0">
                <a:solidFill>
                  <a:srgbClr val="045C75"/>
                </a:solidFill>
                <a:latin typeface="Palatino Linotype"/>
                <a:cs typeface="Palatino Linotype"/>
              </a:rPr>
              <a:t> 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A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lp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ay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d</a:t>
            </a:r>
            <a:r>
              <a:rPr sz="1200" spc="-15" dirty="0">
                <a:solidFill>
                  <a:srgbClr val="045C75"/>
                </a:solidFill>
                <a:latin typeface="Palatino Linotype"/>
                <a:cs typeface="Palatino Linotype"/>
              </a:rPr>
              <a:t>ı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n</a:t>
            </a:r>
            <a:r>
              <a:rPr sz="1200" spc="20" dirty="0">
                <a:solidFill>
                  <a:srgbClr val="045C75"/>
                </a:solidFill>
                <a:latin typeface="Palatino Linotype"/>
                <a:cs typeface="Palatino Linotype"/>
              </a:rPr>
              <a:t> 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2010 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In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t</a:t>
            </a:r>
            <a:r>
              <a:rPr sz="1200" spc="5" dirty="0">
                <a:solidFill>
                  <a:srgbClr val="045C75"/>
                </a:solidFill>
                <a:latin typeface="Palatino Linotype"/>
                <a:cs typeface="Palatino Linotype"/>
              </a:rPr>
              <a:t>r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o</a:t>
            </a:r>
            <a:r>
              <a:rPr sz="1200" spc="-15" dirty="0">
                <a:solidFill>
                  <a:srgbClr val="045C75"/>
                </a:solidFill>
                <a:latin typeface="Palatino Linotype"/>
                <a:cs typeface="Palatino Linotype"/>
              </a:rPr>
              <a:t>d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u</a:t>
            </a:r>
            <a:r>
              <a:rPr sz="1200" spc="-15" dirty="0">
                <a:solidFill>
                  <a:srgbClr val="045C75"/>
                </a:solidFill>
                <a:latin typeface="Palatino Linotype"/>
                <a:cs typeface="Palatino Linotype"/>
              </a:rPr>
              <a:t>c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t</a:t>
            </a:r>
            <a:r>
              <a:rPr sz="1200" spc="-15" dirty="0">
                <a:solidFill>
                  <a:srgbClr val="045C75"/>
                </a:solidFill>
                <a:latin typeface="Palatino Linotype"/>
                <a:cs typeface="Palatino Linotype"/>
              </a:rPr>
              <a:t>i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o</a:t>
            </a:r>
            <a:r>
              <a:rPr sz="1200" spc="-10" dirty="0">
                <a:solidFill>
                  <a:srgbClr val="045C75"/>
                </a:solidFill>
                <a:latin typeface="Palatino Linotype"/>
                <a:cs typeface="Palatino Linotype"/>
              </a:rPr>
              <a:t>n</a:t>
            </a:r>
            <a:r>
              <a:rPr sz="1200" spc="-15" dirty="0">
                <a:solidFill>
                  <a:srgbClr val="045C75"/>
                </a:solidFill>
                <a:latin typeface="Palatino Linotype"/>
                <a:cs typeface="Palatino Linotype"/>
              </a:rPr>
              <a:t> 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to</a:t>
            </a:r>
            <a:r>
              <a:rPr sz="1200" spc="-10" dirty="0">
                <a:solidFill>
                  <a:srgbClr val="045C75"/>
                </a:solidFill>
                <a:latin typeface="Palatino Linotype"/>
                <a:cs typeface="Palatino Linotype"/>
              </a:rPr>
              <a:t> Ma</a:t>
            </a:r>
            <a:r>
              <a:rPr sz="1200" spc="-15" dirty="0">
                <a:solidFill>
                  <a:srgbClr val="045C75"/>
                </a:solidFill>
                <a:latin typeface="Palatino Linotype"/>
                <a:cs typeface="Palatino Linotype"/>
              </a:rPr>
              <a:t>c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h</a:t>
            </a:r>
            <a:r>
              <a:rPr sz="1200" spc="-15" dirty="0">
                <a:solidFill>
                  <a:srgbClr val="045C75"/>
                </a:solidFill>
                <a:latin typeface="Palatino Linotype"/>
                <a:cs typeface="Palatino Linotype"/>
              </a:rPr>
              <a:t>i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n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e </a:t>
            </a:r>
            <a:r>
              <a:rPr sz="1200" spc="-15" dirty="0">
                <a:solidFill>
                  <a:srgbClr val="045C75"/>
                </a:solidFill>
                <a:latin typeface="Palatino Linotype"/>
                <a:cs typeface="Palatino Linotype"/>
              </a:rPr>
              <a:t>L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ea</a:t>
            </a:r>
            <a:r>
              <a:rPr sz="1200" spc="5" dirty="0">
                <a:solidFill>
                  <a:srgbClr val="045C75"/>
                </a:solidFill>
                <a:latin typeface="Palatino Linotype"/>
                <a:cs typeface="Palatino Linotype"/>
              </a:rPr>
              <a:t>r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n</a:t>
            </a:r>
            <a:r>
              <a:rPr sz="1200" spc="-15" dirty="0">
                <a:solidFill>
                  <a:srgbClr val="045C75"/>
                </a:solidFill>
                <a:latin typeface="Palatino Linotype"/>
                <a:cs typeface="Palatino Linotype"/>
              </a:rPr>
              <a:t>i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n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g</a:t>
            </a:r>
            <a:r>
              <a:rPr sz="1200" spc="15" dirty="0">
                <a:solidFill>
                  <a:srgbClr val="045C75"/>
                </a:solidFill>
                <a:latin typeface="Palatino Linotype"/>
                <a:cs typeface="Palatino Linotype"/>
              </a:rPr>
              <a:t> 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2e © </a:t>
            </a:r>
            <a:r>
              <a:rPr sz="1200" spc="-15" dirty="0">
                <a:solidFill>
                  <a:srgbClr val="045C75"/>
                </a:solidFill>
                <a:latin typeface="Palatino Linotype"/>
                <a:cs typeface="Palatino Linotype"/>
              </a:rPr>
              <a:t>T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h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e</a:t>
            </a:r>
            <a:r>
              <a:rPr sz="1200" spc="10" dirty="0">
                <a:solidFill>
                  <a:srgbClr val="045C75"/>
                </a:solidFill>
                <a:latin typeface="Palatino Linotype"/>
                <a:cs typeface="Palatino Linotype"/>
              </a:rPr>
              <a:t> </a:t>
            </a:r>
            <a:r>
              <a:rPr sz="1200" spc="-10" dirty="0">
                <a:solidFill>
                  <a:srgbClr val="045C75"/>
                </a:solidFill>
                <a:latin typeface="Palatino Linotype"/>
                <a:cs typeface="Palatino Linotype"/>
              </a:rPr>
              <a:t>MIT</a:t>
            </a:r>
            <a:r>
              <a:rPr sz="1200" spc="-20" dirty="0">
                <a:solidFill>
                  <a:srgbClr val="045C75"/>
                </a:solidFill>
                <a:latin typeface="Palatino Linotype"/>
                <a:cs typeface="Palatino Linotype"/>
              </a:rPr>
              <a:t> 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P</a:t>
            </a:r>
            <a:r>
              <a:rPr sz="1200" spc="5" dirty="0">
                <a:solidFill>
                  <a:srgbClr val="045C75"/>
                </a:solidFill>
                <a:latin typeface="Palatino Linotype"/>
                <a:cs typeface="Palatino Linotype"/>
              </a:rPr>
              <a:t>r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e</a:t>
            </a:r>
            <a:r>
              <a:rPr sz="1200" spc="-10" dirty="0">
                <a:solidFill>
                  <a:srgbClr val="045C75"/>
                </a:solidFill>
                <a:latin typeface="Palatino Linotype"/>
                <a:cs typeface="Palatino Linotype"/>
              </a:rPr>
              <a:t>s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s</a:t>
            </a:r>
            <a:r>
              <a:rPr sz="1200" spc="15" dirty="0">
                <a:solidFill>
                  <a:srgbClr val="045C75"/>
                </a:solidFill>
                <a:latin typeface="Palatino Linotype"/>
                <a:cs typeface="Palatino Linotype"/>
              </a:rPr>
              <a:t> </a:t>
            </a:r>
            <a:r>
              <a:rPr sz="1200" spc="-5" dirty="0">
                <a:solidFill>
                  <a:srgbClr val="045C75"/>
                </a:solidFill>
                <a:latin typeface="Palatino Linotype"/>
                <a:cs typeface="Palatino Linotype"/>
              </a:rPr>
              <a:t>(V</a:t>
            </a:r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1.0)</a:t>
            </a:r>
            <a:endParaRPr sz="1200" dirty="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045753" y="6557849"/>
            <a:ext cx="1778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dirty="0">
                <a:solidFill>
                  <a:srgbClr val="045C75"/>
                </a:solidFill>
                <a:latin typeface="Palatino Linotype"/>
                <a:cs typeface="Palatino Linotype"/>
              </a:rPr>
              <a:t>13</a:t>
            </a:r>
            <a:endParaRPr sz="12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07440" y="1982450"/>
            <a:ext cx="6706234" cy="2893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7020" indent="-274320">
              <a:buClr>
                <a:srgbClr val="0B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Normalization of attributes can be important</a:t>
            </a:r>
          </a:p>
          <a:p>
            <a:pPr marL="287020" indent="-274320">
              <a:spcBef>
                <a:spcPts val="625"/>
              </a:spcBef>
              <a:buClr>
                <a:srgbClr val="0BD0D9"/>
              </a:buClr>
              <a:buSzPct val="94230"/>
              <a:buFont typeface="Wingdings 2"/>
              <a:buChar char=""/>
              <a:tabLst>
                <a:tab pos="287020" algn="l"/>
              </a:tabLst>
            </a:pPr>
            <a:r>
              <a:rPr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Creating simple, meaningful new features</a:t>
            </a:r>
          </a:p>
          <a:p>
            <a:pPr marL="652780" lvl="1" indent="-247015">
              <a:spcBef>
                <a:spcPts val="585"/>
              </a:spcBef>
              <a:buClr>
                <a:srgbClr val="0F6FC6"/>
              </a:buClr>
              <a:buSzPct val="83333"/>
              <a:buFont typeface="Wingdings 2"/>
              <a:buChar char=""/>
              <a:tabLst>
                <a:tab pos="652780" algn="l"/>
              </a:tabLst>
            </a:pPr>
            <a:r>
              <a:rPr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Difference of two date attributes</a:t>
            </a:r>
          </a:p>
          <a:p>
            <a:pPr marL="652780" lvl="1" indent="-247015">
              <a:spcBef>
                <a:spcPts val="575"/>
              </a:spcBef>
              <a:buClr>
                <a:srgbClr val="0F6FC6"/>
              </a:buClr>
              <a:buSzPct val="83333"/>
              <a:buFont typeface="Wingdings 2"/>
              <a:buChar char=""/>
              <a:tabLst>
                <a:tab pos="652780" algn="l"/>
              </a:tabLst>
            </a:pPr>
            <a:r>
              <a:rPr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Ratio of two numbers</a:t>
            </a:r>
          </a:p>
          <a:p>
            <a:pPr marL="652780" lvl="1" indent="-247015">
              <a:spcBef>
                <a:spcPts val="575"/>
              </a:spcBef>
              <a:buClr>
                <a:srgbClr val="0F6FC6"/>
              </a:buClr>
              <a:buSzPct val="83333"/>
              <a:buFont typeface="Wingdings 2"/>
              <a:buChar char=""/>
              <a:tabLst>
                <a:tab pos="652780" algn="l"/>
              </a:tabLst>
            </a:pPr>
            <a:r>
              <a:rPr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Encoding cluster membership</a:t>
            </a:r>
          </a:p>
        </p:txBody>
      </p:sp>
    </p:spTree>
    <p:extLst>
      <p:ext uri="{BB962C8B-B14F-4D97-AF65-F5344CB8AC3E}">
        <p14:creationId xmlns:p14="http://schemas.microsoft.com/office/powerpoint/2010/main" val="30382404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Examples</a:t>
            </a:r>
          </a:p>
          <a:p>
            <a:r>
              <a:rPr lang="en-US" dirty="0"/>
              <a:t>Feature Selection</a:t>
            </a:r>
          </a:p>
          <a:p>
            <a:r>
              <a:rPr lang="en-US" dirty="0"/>
              <a:t>Feature extraction via PCA</a:t>
            </a:r>
          </a:p>
          <a:p>
            <a:r>
              <a:rPr lang="en-US" dirty="0"/>
              <a:t>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191112" y="2362287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115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00400" y="1001531"/>
            <a:ext cx="5562598" cy="57199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45723" y="3129742"/>
            <a:ext cx="5357552" cy="30715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95600" y="3155984"/>
            <a:ext cx="5257800" cy="2971800"/>
          </a:xfrm>
          <a:custGeom>
            <a:avLst/>
            <a:gdLst/>
            <a:ahLst/>
            <a:cxnLst/>
            <a:rect l="l" t="t" r="r" b="b"/>
            <a:pathLst>
              <a:path w="5257800" h="2971800">
                <a:moveTo>
                  <a:pt x="0" y="0"/>
                </a:moveTo>
                <a:lnTo>
                  <a:pt x="5257798" y="0"/>
                </a:lnTo>
                <a:lnTo>
                  <a:pt x="5257798" y="2971799"/>
                </a:lnTo>
                <a:lnTo>
                  <a:pt x="0" y="29717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C64F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536941" y="3656216"/>
            <a:ext cx="1562735" cy="10969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8800"/>
              </a:lnSpc>
            </a:pPr>
            <a:r>
              <a:rPr dirty="0">
                <a:solidFill>
                  <a:srgbClr val="008000"/>
                </a:solidFill>
                <a:latin typeface="Arial"/>
                <a:cs typeface="Arial"/>
              </a:rPr>
              <a:t>Numerical </a:t>
            </a:r>
            <a:r>
              <a:rPr spc="-10" dirty="0">
                <a:solidFill>
                  <a:srgbClr val="008000"/>
                </a:solidFill>
                <a:latin typeface="Arial"/>
                <a:cs typeface="Arial"/>
              </a:rPr>
              <a:t>features. </a:t>
            </a:r>
            <a:r>
              <a:rPr spc="-15" dirty="0">
                <a:solidFill>
                  <a:srgbClr val="008000"/>
                </a:solidFill>
                <a:latin typeface="Arial"/>
                <a:cs typeface="Arial"/>
              </a:rPr>
              <a:t>Will</a:t>
            </a:r>
            <a:r>
              <a:rPr spc="-10" dirty="0">
                <a:solidFill>
                  <a:srgbClr val="008000"/>
                </a:solidFill>
                <a:latin typeface="Arial"/>
                <a:cs typeface="Arial"/>
              </a:rPr>
              <a:t> only </a:t>
            </a:r>
            <a:r>
              <a:rPr spc="-20" dirty="0">
                <a:solidFill>
                  <a:srgbClr val="008000"/>
                </a:solidFill>
                <a:latin typeface="Arial"/>
                <a:cs typeface="Arial"/>
              </a:rPr>
              <a:t>use </a:t>
            </a:r>
            <a:r>
              <a:rPr spc="-10" dirty="0">
                <a:solidFill>
                  <a:srgbClr val="008000"/>
                </a:solidFill>
                <a:latin typeface="Arial"/>
                <a:cs typeface="Arial"/>
              </a:rPr>
              <a:t>these.</a:t>
            </a:r>
            <a:r>
              <a:rPr spc="-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pc="-20" dirty="0">
                <a:solidFill>
                  <a:srgbClr val="008000"/>
                </a:solidFill>
                <a:latin typeface="Arial"/>
                <a:cs typeface="Arial"/>
              </a:rPr>
              <a:t>Thus n </a:t>
            </a:r>
            <a:r>
              <a:rPr spc="20" dirty="0">
                <a:solidFill>
                  <a:srgbClr val="008000"/>
                </a:solidFill>
                <a:latin typeface="Arial"/>
                <a:cs typeface="Arial"/>
              </a:rPr>
              <a:t>= 11.</a:t>
            </a:r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12394794" y="5817358"/>
            <a:ext cx="1312025" cy="1358947"/>
          </a:xfrm>
          <a:prstGeom prst="rect">
            <a:avLst/>
          </a:prstGeom>
        </p:spPr>
        <p:txBody>
          <a:bodyPr vert="horz" wrap="square" lIns="0" tIns="980044" rIns="0" bIns="0" rtlCol="0" anchor="ctr">
            <a:spAutoFit/>
          </a:bodyPr>
          <a:lstStyle/>
          <a:p>
            <a:pPr marL="2390140"/>
            <a:fld id="{81D60167-4931-47E6-BA6A-407CBD079E47}" type="slidenum">
              <a:rPr sz="1200" dirty="0">
                <a:solidFill>
                  <a:srgbClr val="888888"/>
                </a:solidFill>
                <a:latin typeface="Gill Sans MT"/>
                <a:cs typeface="Gill Sans MT"/>
              </a:rPr>
              <a:pPr marL="2390140"/>
              <a:t>44</a:t>
            </a:fld>
            <a:endParaRPr sz="12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17940" y="1447098"/>
            <a:ext cx="1338580" cy="11003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11125">
              <a:lnSpc>
                <a:spcPct val="99500"/>
              </a:lnSpc>
            </a:pPr>
            <a:r>
              <a:rPr dirty="0">
                <a:solidFill>
                  <a:srgbClr val="008000"/>
                </a:solidFill>
                <a:latin typeface="Arial"/>
                <a:cs typeface="Arial"/>
              </a:rPr>
              <a:t>388 cars </a:t>
            </a:r>
            <a:r>
              <a:rPr spc="-30" dirty="0">
                <a:solidFill>
                  <a:srgbClr val="008000"/>
                </a:solidFill>
                <a:latin typeface="Arial"/>
                <a:cs typeface="Arial"/>
              </a:rPr>
              <a:t>(examples);</a:t>
            </a:r>
            <a:r>
              <a:rPr spc="-15" dirty="0">
                <a:solidFill>
                  <a:srgbClr val="008000"/>
                </a:solidFill>
                <a:latin typeface="Arial"/>
                <a:cs typeface="Arial"/>
              </a:rPr>
              <a:t> 18 </a:t>
            </a:r>
            <a:r>
              <a:rPr spc="-10" dirty="0">
                <a:solidFill>
                  <a:srgbClr val="008000"/>
                </a:solidFill>
                <a:latin typeface="Arial"/>
                <a:cs typeface="Arial"/>
              </a:rPr>
              <a:t>features,</a:t>
            </a:r>
            <a:endParaRPr>
              <a:latin typeface="Arial"/>
              <a:cs typeface="Arial"/>
            </a:endParaRPr>
          </a:p>
          <a:p>
            <a:pPr marL="12700">
              <a:lnSpc>
                <a:spcPts val="2100"/>
              </a:lnSpc>
            </a:pPr>
            <a:r>
              <a:rPr dirty="0">
                <a:solidFill>
                  <a:srgbClr val="008000"/>
                </a:solidFill>
                <a:latin typeface="Arial"/>
                <a:cs typeface="Arial"/>
              </a:rPr>
              <a:t>11 numerical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39658" y="298223"/>
            <a:ext cx="740918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spc="-15" dirty="0">
                <a:latin typeface="Arial"/>
                <a:cs typeface="Arial"/>
              </a:rPr>
              <a:t>Example: Reducing </a:t>
            </a:r>
            <a:r>
              <a:rPr sz="2800" spc="10" dirty="0">
                <a:latin typeface="Arial"/>
                <a:cs typeface="Arial"/>
              </a:rPr>
              <a:t>dimensionality </a:t>
            </a:r>
            <a:r>
              <a:rPr sz="2800" spc="45" dirty="0">
                <a:latin typeface="Arial"/>
                <a:cs typeface="Arial"/>
              </a:rPr>
              <a:t>of </a:t>
            </a:r>
            <a:r>
              <a:rPr sz="2800" spc="-30" dirty="0">
                <a:latin typeface="Arial"/>
                <a:cs typeface="Arial"/>
              </a:rPr>
              <a:t>Car </a:t>
            </a:r>
            <a:r>
              <a:rPr sz="2800" spc="-15" dirty="0">
                <a:latin typeface="Arial"/>
                <a:cs typeface="Arial"/>
              </a:rPr>
              <a:t>Data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66222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600" y="838200"/>
            <a:ext cx="4876798" cy="42417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907540" y="2060660"/>
            <a:ext cx="8644890" cy="5139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18100" marR="5080"/>
            <a:r>
              <a:rPr lang="en-US" sz="2000" dirty="0">
                <a:solidFill>
                  <a:srgbClr val="4F81BD"/>
                </a:solidFill>
                <a:latin typeface="Arial"/>
                <a:cs typeface="Arial"/>
              </a:rPr>
              <a:t>First principal component tells us about whether we are getting a big, expensive gas-guzzling car with a powerful engine, or whether we are getting a small, cheap, fuel-efficient car with a wimpy engine.</a:t>
            </a:r>
          </a:p>
          <a:p>
            <a:pPr marL="5118100" marR="5080"/>
            <a:endParaRPr sz="2000" dirty="0">
              <a:latin typeface="Times New Roman"/>
              <a:cs typeface="Times New Roman"/>
            </a:endParaRPr>
          </a:p>
          <a:p>
            <a:pPr marL="5117465" marR="37465"/>
            <a:r>
              <a:rPr sz="2000" spc="10" dirty="0">
                <a:solidFill>
                  <a:srgbClr val="4F81BD"/>
                </a:solidFill>
                <a:latin typeface="Arial"/>
                <a:cs typeface="Arial"/>
              </a:rPr>
              <a:t>Second </a:t>
            </a:r>
            <a:r>
              <a:rPr sz="2000" spc="15" dirty="0">
                <a:solidFill>
                  <a:srgbClr val="4F81BD"/>
                </a:solidFill>
                <a:latin typeface="Arial"/>
                <a:cs typeface="Arial"/>
              </a:rPr>
              <a:t>principal </a:t>
            </a:r>
            <a:r>
              <a:rPr sz="2000" spc="20" dirty="0">
                <a:solidFill>
                  <a:srgbClr val="4F81BD"/>
                </a:solidFill>
                <a:latin typeface="Arial"/>
                <a:cs typeface="Arial"/>
              </a:rPr>
              <a:t>component:</a:t>
            </a:r>
            <a:r>
              <a:rPr sz="2000" spc="10" dirty="0">
                <a:solidFill>
                  <a:srgbClr val="4F81BD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4F81BD"/>
                </a:solidFill>
                <a:latin typeface="Arial"/>
                <a:cs typeface="Arial"/>
              </a:rPr>
              <a:t>Large </a:t>
            </a:r>
            <a:r>
              <a:rPr sz="2000" spc="15" dirty="0">
                <a:solidFill>
                  <a:srgbClr val="4F81BD"/>
                </a:solidFill>
                <a:latin typeface="Arial"/>
                <a:cs typeface="Arial"/>
              </a:rPr>
              <a:t>if </a:t>
            </a:r>
            <a:r>
              <a:rPr sz="2000" spc="5" dirty="0">
                <a:solidFill>
                  <a:srgbClr val="4F81BD"/>
                </a:solidFill>
                <a:latin typeface="Arial"/>
                <a:cs typeface="Arial"/>
              </a:rPr>
              <a:t>car is </a:t>
            </a:r>
            <a:r>
              <a:rPr sz="2000" spc="20" dirty="0">
                <a:solidFill>
                  <a:srgbClr val="4F81BD"/>
                </a:solidFill>
                <a:latin typeface="Arial"/>
                <a:cs typeface="Arial"/>
              </a:rPr>
              <a:t>big,</a:t>
            </a:r>
            <a:r>
              <a:rPr sz="2000" spc="15" dirty="0">
                <a:solidFill>
                  <a:srgbClr val="4F81BD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4F81BD"/>
                </a:solidFill>
                <a:latin typeface="Arial"/>
                <a:cs typeface="Arial"/>
              </a:rPr>
              <a:t>inexpensive, weak. Small </a:t>
            </a:r>
            <a:r>
              <a:rPr sz="2000" spc="15" dirty="0">
                <a:solidFill>
                  <a:srgbClr val="4F81BD"/>
                </a:solidFill>
                <a:latin typeface="Arial"/>
                <a:cs typeface="Arial"/>
              </a:rPr>
              <a:t>if </a:t>
            </a:r>
            <a:r>
              <a:rPr sz="2000" spc="5" dirty="0">
                <a:solidFill>
                  <a:srgbClr val="4F81BD"/>
                </a:solidFill>
                <a:latin typeface="Arial"/>
                <a:cs typeface="Arial"/>
              </a:rPr>
              <a:t>car is small, </a:t>
            </a:r>
            <a:r>
              <a:rPr sz="2000" spc="-10" dirty="0">
                <a:solidFill>
                  <a:srgbClr val="4F81BD"/>
                </a:solidFill>
                <a:latin typeface="Arial"/>
                <a:cs typeface="Arial"/>
              </a:rPr>
              <a:t>expensive, </a:t>
            </a:r>
            <a:r>
              <a:rPr sz="2000" spc="15" dirty="0">
                <a:solidFill>
                  <a:srgbClr val="4F81BD"/>
                </a:solidFill>
                <a:latin typeface="Arial"/>
                <a:cs typeface="Arial"/>
              </a:rPr>
              <a:t>powerful</a:t>
            </a:r>
            <a:r>
              <a:rPr sz="2000" spc="10" dirty="0">
                <a:solidFill>
                  <a:srgbClr val="4F81BD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4F81BD"/>
                </a:solidFill>
                <a:latin typeface="Arial"/>
                <a:cs typeface="Arial"/>
              </a:rPr>
              <a:t>(minivans vs. </a:t>
            </a:r>
            <a:r>
              <a:rPr sz="2000" spc="25" dirty="0">
                <a:solidFill>
                  <a:srgbClr val="4F81BD"/>
                </a:solidFill>
                <a:latin typeface="Arial"/>
                <a:cs typeface="Arial"/>
              </a:rPr>
              <a:t>sports </a:t>
            </a:r>
            <a:r>
              <a:rPr sz="2000" spc="-30" dirty="0">
                <a:solidFill>
                  <a:srgbClr val="4F81BD"/>
                </a:solidFill>
                <a:latin typeface="Arial"/>
                <a:cs typeface="Arial"/>
              </a:rPr>
              <a:t>cars)</a:t>
            </a:r>
            <a:endParaRPr sz="2000" dirty="0">
              <a:latin typeface="Arial"/>
              <a:cs typeface="Arial"/>
            </a:endParaRPr>
          </a:p>
          <a:p>
            <a:pPr>
              <a:spcBef>
                <a:spcPts val="32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12700" marR="2027555">
              <a:lnSpc>
                <a:spcPts val="2100"/>
              </a:lnSpc>
            </a:pPr>
            <a:r>
              <a:rPr dirty="0">
                <a:latin typeface="Arial"/>
                <a:cs typeface="Arial"/>
              </a:rPr>
              <a:t>From: </a:t>
            </a:r>
            <a:r>
              <a:rPr spc="10" dirty="0">
                <a:latin typeface="Arial"/>
                <a:cs typeface="Arial"/>
              </a:rPr>
              <a:t>Advanced </a:t>
            </a:r>
            <a:r>
              <a:rPr spc="-10" dirty="0">
                <a:latin typeface="Arial"/>
                <a:cs typeface="Arial"/>
              </a:rPr>
              <a:t>Data </a:t>
            </a:r>
            <a:r>
              <a:rPr spc="-20" dirty="0">
                <a:latin typeface="Arial"/>
                <a:cs typeface="Arial"/>
              </a:rPr>
              <a:t>Analysis </a:t>
            </a:r>
            <a:r>
              <a:rPr spc="15" dirty="0">
                <a:latin typeface="Arial"/>
                <a:cs typeface="Arial"/>
              </a:rPr>
              <a:t>from </a:t>
            </a:r>
            <a:r>
              <a:rPr spc="-20" dirty="0">
                <a:latin typeface="Arial"/>
                <a:cs typeface="Arial"/>
              </a:rPr>
              <a:t>an Elementary </a:t>
            </a:r>
            <a:r>
              <a:rPr spc="5" dirty="0">
                <a:latin typeface="Arial"/>
                <a:cs typeface="Arial"/>
              </a:rPr>
              <a:t>Point </a:t>
            </a:r>
            <a:r>
              <a:rPr spc="30" dirty="0">
                <a:latin typeface="Arial"/>
                <a:cs typeface="Arial"/>
              </a:rPr>
              <a:t>of </a:t>
            </a:r>
            <a:r>
              <a:rPr spc="-20" dirty="0">
                <a:latin typeface="Arial"/>
                <a:cs typeface="Arial"/>
              </a:rPr>
              <a:t>View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25" dirty="0">
                <a:latin typeface="Arial"/>
                <a:cs typeface="Arial"/>
              </a:rPr>
              <a:t>by Cosma </a:t>
            </a:r>
            <a:r>
              <a:rPr spc="-20" dirty="0">
                <a:latin typeface="Arial"/>
                <a:cs typeface="Arial"/>
              </a:rPr>
              <a:t>Rohilla</a:t>
            </a:r>
            <a:r>
              <a:rPr spc="-5" dirty="0">
                <a:latin typeface="Arial"/>
                <a:cs typeface="Arial"/>
              </a:rPr>
              <a:t> </a:t>
            </a:r>
            <a:r>
              <a:rPr spc="-20" dirty="0">
                <a:latin typeface="Arial"/>
                <a:cs typeface="Arial"/>
              </a:rPr>
              <a:t>Shalizi</a:t>
            </a:r>
            <a:endParaRPr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12394794" y="5817358"/>
            <a:ext cx="1312025" cy="1358947"/>
          </a:xfrm>
          <a:prstGeom prst="rect">
            <a:avLst/>
          </a:prstGeom>
        </p:spPr>
        <p:txBody>
          <a:bodyPr vert="horz" wrap="square" lIns="0" tIns="980044" rIns="0" bIns="0" rtlCol="0" anchor="ctr">
            <a:spAutoFit/>
          </a:bodyPr>
          <a:lstStyle/>
          <a:p>
            <a:pPr marL="2390140"/>
            <a:fld id="{81D60167-4931-47E6-BA6A-407CBD079E47}" type="slidenum">
              <a:rPr sz="1200" dirty="0">
                <a:solidFill>
                  <a:srgbClr val="888888"/>
                </a:solidFill>
                <a:latin typeface="Gill Sans MT"/>
                <a:cs typeface="Gill Sans MT"/>
              </a:rPr>
              <a:pPr marL="2390140"/>
              <a:t>45</a:t>
            </a:fld>
            <a:endParaRPr sz="12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89140" y="765260"/>
            <a:ext cx="3253104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sz="2000" spc="-25" dirty="0">
                <a:solidFill>
                  <a:srgbClr val="4F81BD"/>
                </a:solidFill>
                <a:latin typeface="Arial"/>
                <a:cs typeface="Arial"/>
              </a:rPr>
              <a:t>Each </a:t>
            </a:r>
            <a:r>
              <a:rPr sz="2000" spc="15" dirty="0">
                <a:solidFill>
                  <a:srgbClr val="4F81BD"/>
                </a:solidFill>
                <a:latin typeface="Arial"/>
                <a:cs typeface="Arial"/>
              </a:rPr>
              <a:t>principal </a:t>
            </a:r>
            <a:r>
              <a:rPr sz="2000" spc="20" dirty="0">
                <a:solidFill>
                  <a:srgbClr val="4F81BD"/>
                </a:solidFill>
                <a:latin typeface="Arial"/>
                <a:cs typeface="Arial"/>
              </a:rPr>
              <a:t>component is </a:t>
            </a:r>
            <a:r>
              <a:rPr sz="2000" spc="-45" dirty="0">
                <a:solidFill>
                  <a:srgbClr val="4F81BD"/>
                </a:solidFill>
                <a:latin typeface="Arial"/>
                <a:cs typeface="Arial"/>
              </a:rPr>
              <a:t>a </a:t>
            </a:r>
            <a:r>
              <a:rPr sz="2000" spc="-20" dirty="0">
                <a:solidFill>
                  <a:srgbClr val="4F81BD"/>
                </a:solidFill>
                <a:latin typeface="Arial"/>
                <a:cs typeface="Arial"/>
              </a:rPr>
              <a:t>linear </a:t>
            </a:r>
            <a:r>
              <a:rPr sz="2000" spc="15" dirty="0">
                <a:solidFill>
                  <a:srgbClr val="4F81BD"/>
                </a:solidFill>
                <a:latin typeface="Arial"/>
                <a:cs typeface="Arial"/>
              </a:rPr>
              <a:t>combination </a:t>
            </a:r>
            <a:r>
              <a:rPr sz="2000" spc="30" dirty="0">
                <a:solidFill>
                  <a:srgbClr val="4F81BD"/>
                </a:solidFill>
                <a:latin typeface="Arial"/>
                <a:cs typeface="Arial"/>
              </a:rPr>
              <a:t>of</a:t>
            </a:r>
            <a:r>
              <a:rPr sz="2000" spc="20" dirty="0">
                <a:solidFill>
                  <a:srgbClr val="4F81BD"/>
                </a:solidFill>
                <a:latin typeface="Arial"/>
                <a:cs typeface="Arial"/>
              </a:rPr>
              <a:t> original </a:t>
            </a:r>
            <a:r>
              <a:rPr sz="2000" spc="-10" dirty="0">
                <a:solidFill>
                  <a:srgbClr val="4F81BD"/>
                </a:solidFill>
                <a:latin typeface="Arial"/>
                <a:cs typeface="Arial"/>
              </a:rPr>
              <a:t>features.</a:t>
            </a:r>
            <a:endParaRPr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52163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1" y="1"/>
            <a:ext cx="7440583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997600" y="587921"/>
            <a:ext cx="1393190" cy="10969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8800"/>
              </a:lnSpc>
            </a:pPr>
            <a:r>
              <a:rPr spc="-20" dirty="0">
                <a:latin typeface="Arial"/>
                <a:cs typeface="Arial"/>
              </a:rPr>
              <a:t>Figure </a:t>
            </a:r>
            <a:r>
              <a:rPr spc="10" dirty="0">
                <a:latin typeface="Arial"/>
                <a:cs typeface="Arial"/>
              </a:rPr>
              <a:t>shows</a:t>
            </a:r>
            <a:r>
              <a:rPr spc="5" dirty="0">
                <a:latin typeface="Arial"/>
                <a:cs typeface="Arial"/>
              </a:rPr>
              <a:t> </a:t>
            </a:r>
            <a:r>
              <a:rPr spc="-25" dirty="0">
                <a:latin typeface="Arial"/>
                <a:cs typeface="Arial"/>
              </a:rPr>
              <a:t>PC </a:t>
            </a:r>
            <a:r>
              <a:rPr spc="-20" dirty="0">
                <a:latin typeface="Arial"/>
                <a:cs typeface="Arial"/>
              </a:rPr>
              <a:t>values </a:t>
            </a:r>
            <a:r>
              <a:rPr spc="20" dirty="0">
                <a:latin typeface="Arial"/>
                <a:cs typeface="Arial"/>
              </a:rPr>
              <a:t>for</a:t>
            </a:r>
            <a:r>
              <a:rPr spc="1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each </a:t>
            </a:r>
            <a:r>
              <a:rPr spc="30" dirty="0">
                <a:latin typeface="Arial"/>
                <a:cs typeface="Arial"/>
              </a:rPr>
              <a:t>of </a:t>
            </a:r>
            <a:r>
              <a:rPr spc="5" dirty="0">
                <a:latin typeface="Arial"/>
                <a:cs typeface="Arial"/>
              </a:rPr>
              <a:t>the 388 cars.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4000" y="1"/>
            <a:ext cx="7270878" cy="68579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87747" y="2666006"/>
            <a:ext cx="1376045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500"/>
              </a:lnSpc>
            </a:pPr>
            <a:r>
              <a:rPr spc="-10" dirty="0">
                <a:solidFill>
                  <a:srgbClr val="FF0000"/>
                </a:solidFill>
                <a:latin typeface="Arial"/>
                <a:cs typeface="Arial"/>
              </a:rPr>
              <a:t>Also </a:t>
            </a:r>
            <a:r>
              <a:rPr spc="10" dirty="0">
                <a:solidFill>
                  <a:srgbClr val="FF0000"/>
                </a:solidFill>
                <a:latin typeface="Arial"/>
                <a:cs typeface="Arial"/>
              </a:rPr>
              <a:t>shows</a:t>
            </a:r>
            <a:r>
              <a:rPr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15" dirty="0">
                <a:solidFill>
                  <a:srgbClr val="FF0000"/>
                </a:solidFill>
                <a:latin typeface="Arial"/>
                <a:cs typeface="Arial"/>
              </a:rPr>
              <a:t>projections</a:t>
            </a:r>
            <a:r>
              <a:rPr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30" dirty="0">
                <a:solidFill>
                  <a:srgbClr val="FF0000"/>
                </a:solidFill>
                <a:latin typeface="Arial"/>
                <a:cs typeface="Arial"/>
              </a:rPr>
              <a:t>of original </a:t>
            </a:r>
            <a:r>
              <a:rPr spc="-10" dirty="0">
                <a:solidFill>
                  <a:srgbClr val="FF0000"/>
                </a:solidFill>
                <a:latin typeface="Arial"/>
                <a:cs typeface="Arial"/>
              </a:rPr>
              <a:t>features </a:t>
            </a:r>
            <a:r>
              <a:rPr spc="25" dirty="0">
                <a:solidFill>
                  <a:srgbClr val="FF0000"/>
                </a:solidFill>
                <a:latin typeface="Arial"/>
                <a:cs typeface="Arial"/>
              </a:rPr>
              <a:t>onto</a:t>
            </a:r>
            <a:r>
              <a:rPr spc="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5" dirty="0">
                <a:solidFill>
                  <a:srgbClr val="FF0000"/>
                </a:solidFill>
                <a:latin typeface="Arial"/>
                <a:cs typeface="Arial"/>
              </a:rPr>
              <a:t>the </a:t>
            </a:r>
            <a:r>
              <a:rPr spc="45" dirty="0">
                <a:solidFill>
                  <a:srgbClr val="FF0000"/>
                </a:solidFill>
                <a:latin typeface="Arial"/>
                <a:cs typeface="Arial"/>
              </a:rPr>
              <a:t>two </a:t>
            </a:r>
            <a:r>
              <a:rPr spc="-10" dirty="0">
                <a:solidFill>
                  <a:srgbClr val="FF0000"/>
                </a:solidFill>
                <a:latin typeface="Arial"/>
                <a:cs typeface="Arial"/>
              </a:rPr>
              <a:t>PCs.</a:t>
            </a:r>
            <a:endParaRPr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4294967295"/>
          </p:nvPr>
        </p:nvSpPr>
        <p:spPr>
          <a:xfrm>
            <a:off x="12394794" y="5817358"/>
            <a:ext cx="1312025" cy="1358947"/>
          </a:xfrm>
          <a:prstGeom prst="rect">
            <a:avLst/>
          </a:prstGeom>
        </p:spPr>
        <p:txBody>
          <a:bodyPr vert="horz" wrap="square" lIns="0" tIns="980044" rIns="0" bIns="0" rtlCol="0" anchor="ctr">
            <a:spAutoFit/>
          </a:bodyPr>
          <a:lstStyle/>
          <a:p>
            <a:pPr marL="2390140"/>
            <a:fld id="{81D60167-4931-47E6-BA6A-407CBD079E47}" type="slidenum">
              <a:rPr sz="1200" dirty="0">
                <a:solidFill>
                  <a:srgbClr val="888888"/>
                </a:solidFill>
                <a:latin typeface="Gill Sans MT"/>
                <a:cs typeface="Gill Sans MT"/>
              </a:rPr>
              <a:pPr marL="2390140"/>
              <a:t>46</a:t>
            </a:fld>
            <a:endParaRPr sz="12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6496755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5001" y="304801"/>
            <a:ext cx="5523947" cy="62483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003539" y="765062"/>
            <a:ext cx="2425065" cy="27776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sz="2000" b="1" spc="-15" dirty="0">
                <a:latin typeface="Arial"/>
                <a:cs typeface="Arial"/>
              </a:rPr>
              <a:t>Eigenface</a:t>
            </a:r>
            <a:r>
              <a:rPr sz="2000" b="1" spc="-20" dirty="0">
                <a:latin typeface="Arial"/>
                <a:cs typeface="Arial"/>
              </a:rPr>
              <a:t>s</a:t>
            </a:r>
            <a:r>
              <a:rPr sz="2000" b="1" spc="-114" dirty="0">
                <a:latin typeface="Arial"/>
                <a:cs typeface="Arial"/>
              </a:rPr>
              <a:t>:</a:t>
            </a:r>
            <a:r>
              <a:rPr sz="2000" b="1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Each </a:t>
            </a:r>
            <a:r>
              <a:rPr sz="2000" dirty="0">
                <a:latin typeface="Arial"/>
                <a:cs typeface="Arial"/>
              </a:rPr>
              <a:t>image is </a:t>
            </a:r>
            <a:r>
              <a:rPr sz="2000" spc="-25" dirty="0">
                <a:latin typeface="Arial"/>
                <a:cs typeface="Arial"/>
              </a:rPr>
              <a:t>an</a:t>
            </a:r>
            <a:r>
              <a:rPr sz="2000" dirty="0">
                <a:latin typeface="Arial"/>
                <a:cs typeface="Arial"/>
              </a:rPr>
              <a:t> example.</a:t>
            </a:r>
            <a:endParaRPr sz="2000">
              <a:latin typeface="Arial"/>
              <a:cs typeface="Arial"/>
            </a:endParaRPr>
          </a:p>
          <a:p>
            <a:pPr marL="12700"/>
            <a:r>
              <a:rPr sz="2000" spc="-25" dirty="0">
                <a:latin typeface="Arial"/>
                <a:cs typeface="Arial"/>
              </a:rPr>
              <a:t>Each </a:t>
            </a:r>
            <a:r>
              <a:rPr sz="2000" spc="5" dirty="0">
                <a:latin typeface="Arial"/>
                <a:cs typeface="Arial"/>
              </a:rPr>
              <a:t>pixel </a:t>
            </a:r>
            <a:r>
              <a:rPr sz="2000" spc="-20" dirty="0">
                <a:latin typeface="Arial"/>
                <a:cs typeface="Arial"/>
              </a:rPr>
              <a:t>value is</a:t>
            </a:r>
            <a:endParaRPr sz="2000">
              <a:latin typeface="Arial"/>
              <a:cs typeface="Arial"/>
            </a:endParaRPr>
          </a:p>
          <a:p>
            <a:pPr marL="12700" marR="66040"/>
            <a:r>
              <a:rPr sz="2000" spc="-45" dirty="0">
                <a:latin typeface="Arial"/>
                <a:cs typeface="Arial"/>
              </a:rPr>
              <a:t>a </a:t>
            </a:r>
            <a:r>
              <a:rPr sz="2000" spc="-10" dirty="0">
                <a:latin typeface="Arial"/>
                <a:cs typeface="Arial"/>
              </a:rPr>
              <a:t>feature. Dimension </a:t>
            </a:r>
            <a:r>
              <a:rPr sz="2000" spc="30" dirty="0">
                <a:latin typeface="Arial"/>
                <a:cs typeface="Arial"/>
              </a:rPr>
              <a:t>of </a:t>
            </a:r>
            <a:r>
              <a:rPr sz="2000" spc="-10" dirty="0">
                <a:latin typeface="Arial"/>
                <a:cs typeface="Arial"/>
              </a:rPr>
              <a:t>feature </a:t>
            </a:r>
            <a:r>
              <a:rPr sz="2000" spc="15" dirty="0">
                <a:latin typeface="Arial"/>
                <a:cs typeface="Arial"/>
              </a:rPr>
              <a:t>vector is </a:t>
            </a:r>
            <a:r>
              <a:rPr sz="2000" spc="5" dirty="0">
                <a:latin typeface="Arial"/>
                <a:cs typeface="Arial"/>
              </a:rPr>
              <a:t>the # </a:t>
            </a:r>
            <a:r>
              <a:rPr sz="2000" spc="30" dirty="0">
                <a:latin typeface="Arial"/>
                <a:cs typeface="Arial"/>
              </a:rPr>
              <a:t>of </a:t>
            </a:r>
            <a:r>
              <a:rPr sz="2000" spc="5" dirty="0">
                <a:latin typeface="Arial"/>
                <a:cs typeface="Arial"/>
              </a:rPr>
              <a:t>pixels.</a:t>
            </a:r>
            <a:endParaRPr sz="2000">
              <a:latin typeface="Arial"/>
              <a:cs typeface="Arial"/>
            </a:endParaRPr>
          </a:p>
          <a:p>
            <a:pPr>
              <a:spcBef>
                <a:spcPts val="42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118110"/>
            <a:r>
              <a:rPr sz="2000" spc="-20" dirty="0">
                <a:latin typeface="Arial"/>
                <a:cs typeface="Arial"/>
              </a:rPr>
              <a:t>Here, 100 images </a:t>
            </a:r>
            <a:r>
              <a:rPr sz="2000" spc="30" dirty="0">
                <a:latin typeface="Arial"/>
                <a:cs typeface="Arial"/>
              </a:rPr>
              <a:t>of</a:t>
            </a:r>
            <a:r>
              <a:rPr sz="2000" spc="20" dirty="0">
                <a:latin typeface="Arial"/>
                <a:cs typeface="Arial"/>
              </a:rPr>
              <a:t> 34 </a:t>
            </a:r>
            <a:r>
              <a:rPr sz="2000" spc="5" dirty="0">
                <a:latin typeface="Arial"/>
                <a:cs typeface="Arial"/>
              </a:rPr>
              <a:t>people.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1199456" y="6547659"/>
            <a:ext cx="8604448" cy="6206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 marR="5080">
              <a:lnSpc>
                <a:spcPts val="2100"/>
              </a:lnSpc>
            </a:pPr>
            <a:r>
              <a:rPr sz="2000" dirty="0"/>
              <a:t>From: </a:t>
            </a:r>
            <a:r>
              <a:rPr sz="2000" spc="-10" dirty="0"/>
              <a:t>Bayesian Reasoning</a:t>
            </a:r>
            <a:r>
              <a:rPr sz="2000" spc="-5" dirty="0"/>
              <a:t> </a:t>
            </a:r>
            <a:r>
              <a:rPr sz="2000" spc="10" dirty="0"/>
              <a:t>and Machine </a:t>
            </a:r>
            <a:r>
              <a:rPr sz="2000" spc="-10" dirty="0"/>
              <a:t>Learning,</a:t>
            </a:r>
            <a:r>
              <a:rPr lang="en-US" sz="2000" spc="-10" dirty="0"/>
              <a:t> </a:t>
            </a:r>
            <a:r>
              <a:rPr sz="2000" spc="25" dirty="0"/>
              <a:t>by David Barber</a:t>
            </a:r>
          </a:p>
          <a:p>
            <a:pPr marR="211454">
              <a:spcBef>
                <a:spcPts val="1345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Gill Sans MT"/>
                <a:cs typeface="Gill Sans MT"/>
              </a:rPr>
              <a:pPr marR="211454">
                <a:spcBef>
                  <a:spcPts val="1345"/>
                </a:spcBef>
              </a:pPr>
              <a:t>47</a:t>
            </a:fld>
            <a:endParaRPr sz="1200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7172354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55640" y="404664"/>
            <a:ext cx="4838698" cy="58165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797970" y="1222460"/>
            <a:ext cx="2777490" cy="27776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84455">
              <a:tabLst>
                <a:tab pos="1193165" algn="l"/>
              </a:tabLst>
            </a:pPr>
            <a:r>
              <a:rPr sz="2000" dirty="0">
                <a:latin typeface="Arial"/>
                <a:cs typeface="Arial"/>
              </a:rPr>
              <a:t>Mean </a:t>
            </a:r>
            <a:r>
              <a:rPr sz="2000" spc="10" dirty="0">
                <a:latin typeface="Arial"/>
                <a:cs typeface="Arial"/>
              </a:rPr>
              <a:t>and </a:t>
            </a:r>
            <a:r>
              <a:rPr sz="2000" spc="15" dirty="0">
                <a:latin typeface="Arial"/>
                <a:cs typeface="Arial"/>
              </a:rPr>
              <a:t>first 48 princip</a:t>
            </a:r>
            <a:r>
              <a:rPr lang="en-US" sz="2000" spc="15" dirty="0">
                <a:latin typeface="Arial"/>
                <a:cs typeface="Arial"/>
              </a:rPr>
              <a:t>al</a:t>
            </a:r>
            <a:r>
              <a:rPr sz="2000" spc="15" dirty="0">
                <a:latin typeface="Arial"/>
                <a:cs typeface="Arial"/>
              </a:rPr>
              <a:t>	</a:t>
            </a:r>
            <a:r>
              <a:rPr sz="2000" spc="20" dirty="0">
                <a:latin typeface="Arial"/>
                <a:cs typeface="Arial"/>
              </a:rPr>
              <a:t>components.</a:t>
            </a:r>
            <a:endParaRPr sz="2000" dirty="0">
              <a:latin typeface="Arial"/>
              <a:cs typeface="Arial"/>
            </a:endParaRPr>
          </a:p>
          <a:p>
            <a:pPr>
              <a:spcBef>
                <a:spcPts val="42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12700" marR="422909"/>
            <a:r>
              <a:rPr sz="2000" dirty="0">
                <a:latin typeface="Arial"/>
                <a:cs typeface="Arial"/>
              </a:rPr>
              <a:t>Dimension </a:t>
            </a:r>
            <a:r>
              <a:rPr sz="2000" spc="30" dirty="0">
                <a:latin typeface="Arial"/>
                <a:cs typeface="Arial"/>
              </a:rPr>
              <a:t>of </a:t>
            </a:r>
            <a:r>
              <a:rPr sz="2000" spc="-15" dirty="0">
                <a:latin typeface="Arial"/>
                <a:cs typeface="Arial"/>
              </a:rPr>
              <a:t>each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15" dirty="0">
                <a:latin typeface="Arial"/>
                <a:cs typeface="Arial"/>
              </a:rPr>
              <a:t>principal </a:t>
            </a:r>
            <a:r>
              <a:rPr sz="2000" spc="20" dirty="0">
                <a:latin typeface="Arial"/>
                <a:cs typeface="Arial"/>
              </a:rPr>
              <a:t>component</a:t>
            </a:r>
            <a:endParaRPr sz="2000" dirty="0">
              <a:latin typeface="Arial"/>
              <a:cs typeface="Arial"/>
            </a:endParaRPr>
          </a:p>
          <a:p>
            <a:pPr marL="12700"/>
            <a:r>
              <a:rPr sz="2000" dirty="0">
                <a:latin typeface="Arial"/>
                <a:cs typeface="Arial"/>
              </a:rPr>
              <a:t>is </a:t>
            </a:r>
            <a:r>
              <a:rPr sz="2000" spc="-10" dirty="0">
                <a:latin typeface="Arial"/>
                <a:cs typeface="Arial"/>
              </a:rPr>
              <a:t>also </a:t>
            </a:r>
            <a:r>
              <a:rPr sz="2000" spc="10" dirty="0">
                <a:latin typeface="Arial"/>
                <a:cs typeface="Arial"/>
              </a:rPr>
              <a:t>number </a:t>
            </a:r>
            <a:r>
              <a:rPr sz="2000" spc="30" dirty="0">
                <a:latin typeface="Arial"/>
                <a:cs typeface="Arial"/>
              </a:rPr>
              <a:t>of </a:t>
            </a:r>
            <a:r>
              <a:rPr sz="2000" spc="5" dirty="0">
                <a:latin typeface="Arial"/>
                <a:cs typeface="Arial"/>
              </a:rPr>
              <a:t>pixels.</a:t>
            </a:r>
            <a:endParaRPr sz="2000" dirty="0">
              <a:latin typeface="Arial"/>
              <a:cs typeface="Arial"/>
            </a:endParaRPr>
          </a:p>
          <a:p>
            <a:pPr marL="12700" marR="762000"/>
            <a:r>
              <a:rPr sz="2000" spc="-15" dirty="0">
                <a:latin typeface="Arial"/>
                <a:cs typeface="Arial"/>
              </a:rPr>
              <a:t>So </a:t>
            </a:r>
            <a:r>
              <a:rPr sz="2000" spc="10" dirty="0">
                <a:latin typeface="Arial"/>
                <a:cs typeface="Arial"/>
              </a:rPr>
              <a:t>can </a:t>
            </a:r>
            <a:r>
              <a:rPr sz="2000" spc="15" dirty="0">
                <a:latin typeface="Arial"/>
                <a:cs typeface="Arial"/>
              </a:rPr>
              <a:t>look at</a:t>
            </a:r>
            <a:r>
              <a:rPr sz="2000" spc="10" dirty="0">
                <a:latin typeface="Arial"/>
                <a:cs typeface="Arial"/>
              </a:rPr>
              <a:t> image </a:t>
            </a:r>
            <a:r>
              <a:rPr sz="2000" spc="5" dirty="0">
                <a:latin typeface="Arial"/>
                <a:cs typeface="Arial"/>
              </a:rPr>
              <a:t>associated</a:t>
            </a:r>
            <a:endParaRPr sz="2000" dirty="0">
              <a:latin typeface="Arial"/>
              <a:cs typeface="Arial"/>
            </a:endParaRPr>
          </a:p>
          <a:p>
            <a:pPr marL="12700"/>
            <a:r>
              <a:rPr sz="2000" spc="35" dirty="0">
                <a:latin typeface="Arial"/>
                <a:cs typeface="Arial"/>
              </a:rPr>
              <a:t>with </a:t>
            </a:r>
            <a:r>
              <a:rPr sz="2000" spc="-45" dirty="0">
                <a:latin typeface="Arial"/>
                <a:cs typeface="Arial"/>
              </a:rPr>
              <a:t>a </a:t>
            </a:r>
            <a:r>
              <a:rPr sz="2000" spc="15" dirty="0">
                <a:latin typeface="Arial"/>
                <a:cs typeface="Arial"/>
              </a:rPr>
              <a:t>principal </a:t>
            </a:r>
            <a:r>
              <a:rPr sz="2000" spc="45" dirty="0">
                <a:latin typeface="Arial"/>
                <a:cs typeface="Arial"/>
              </a:rPr>
              <a:t>comp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1631504" y="6273800"/>
            <a:ext cx="8604448" cy="6206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 marR="5080">
              <a:lnSpc>
                <a:spcPts val="2100"/>
              </a:lnSpc>
            </a:pPr>
            <a:r>
              <a:rPr sz="2000" dirty="0"/>
              <a:t>From: </a:t>
            </a:r>
            <a:r>
              <a:rPr sz="2000" spc="-10" dirty="0"/>
              <a:t>Bayesian Reasoning</a:t>
            </a:r>
            <a:r>
              <a:rPr sz="2000" spc="-5" dirty="0"/>
              <a:t> </a:t>
            </a:r>
            <a:r>
              <a:rPr sz="2000" spc="10" dirty="0"/>
              <a:t>and Machine </a:t>
            </a:r>
            <a:r>
              <a:rPr sz="2000" spc="-10" dirty="0"/>
              <a:t>Learning,</a:t>
            </a:r>
            <a:r>
              <a:rPr lang="en-US" sz="2000" spc="-10" dirty="0"/>
              <a:t> </a:t>
            </a:r>
            <a:r>
              <a:rPr sz="2000" spc="25" dirty="0"/>
              <a:t>by David Barber</a:t>
            </a:r>
          </a:p>
          <a:p>
            <a:pPr marR="211454">
              <a:spcBef>
                <a:spcPts val="1345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Gill Sans MT"/>
                <a:cs typeface="Gill Sans MT"/>
              </a:rPr>
              <a:pPr marR="211454">
                <a:spcBef>
                  <a:spcPts val="1345"/>
                </a:spcBef>
              </a:pPr>
              <a:t>48</a:t>
            </a:fld>
            <a:endParaRPr sz="1200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8627304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38400" y="457201"/>
            <a:ext cx="4775198" cy="57657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673216" y="1146260"/>
            <a:ext cx="2985135" cy="24622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93675"/>
            <a:r>
              <a:rPr sz="2000" spc="-25" dirty="0">
                <a:latin typeface="Arial"/>
                <a:cs typeface="Arial"/>
              </a:rPr>
              <a:t>Each </a:t>
            </a:r>
            <a:r>
              <a:rPr sz="2000" spc="30" dirty="0">
                <a:latin typeface="Arial"/>
                <a:cs typeface="Arial"/>
              </a:rPr>
              <a:t>of </a:t>
            </a:r>
            <a:r>
              <a:rPr sz="2000" spc="5" dirty="0">
                <a:latin typeface="Arial"/>
                <a:cs typeface="Arial"/>
              </a:rPr>
              <a:t>the original images is </a:t>
            </a:r>
            <a:r>
              <a:rPr sz="2000" spc="20" dirty="0">
                <a:latin typeface="Arial"/>
                <a:cs typeface="Arial"/>
              </a:rPr>
              <a:t>now </a:t>
            </a:r>
            <a:r>
              <a:rPr sz="2000" spc="25" dirty="0">
                <a:latin typeface="Arial"/>
                <a:cs typeface="Arial"/>
              </a:rPr>
              <a:t>projected</a:t>
            </a:r>
            <a:r>
              <a:rPr sz="2000" spc="15" dirty="0">
                <a:latin typeface="Arial"/>
                <a:cs typeface="Arial"/>
              </a:rPr>
              <a:t> </a:t>
            </a:r>
            <a:r>
              <a:rPr sz="2000" spc="50" dirty="0">
                <a:latin typeface="Arial"/>
                <a:cs typeface="Arial"/>
              </a:rPr>
              <a:t>to </a:t>
            </a:r>
            <a:r>
              <a:rPr sz="2000" spc="5" dirty="0">
                <a:latin typeface="Arial"/>
                <a:cs typeface="Arial"/>
              </a:rPr>
              <a:t>the </a:t>
            </a:r>
            <a:r>
              <a:rPr sz="2000" spc="15" dirty="0">
                <a:latin typeface="Arial"/>
                <a:cs typeface="Arial"/>
              </a:rPr>
              <a:t>first 47 principle</a:t>
            </a:r>
            <a:r>
              <a:rPr sz="2000" spc="20" dirty="0">
                <a:latin typeface="Arial"/>
                <a:cs typeface="Arial"/>
              </a:rPr>
              <a:t> components. </a:t>
            </a:r>
            <a:r>
              <a:rPr sz="2000" spc="-25" dirty="0">
                <a:latin typeface="Arial"/>
                <a:cs typeface="Arial"/>
              </a:rPr>
              <a:t>Each</a:t>
            </a:r>
            <a:r>
              <a:rPr sz="2000" spc="-15" dirty="0">
                <a:latin typeface="Arial"/>
                <a:cs typeface="Arial"/>
              </a:rPr>
              <a:t> image </a:t>
            </a:r>
            <a:r>
              <a:rPr sz="2000" spc="20" dirty="0">
                <a:latin typeface="Arial"/>
                <a:cs typeface="Arial"/>
              </a:rPr>
              <a:t>corresponds </a:t>
            </a:r>
            <a:r>
              <a:rPr sz="2000" spc="50" dirty="0">
                <a:latin typeface="Arial"/>
                <a:cs typeface="Arial"/>
              </a:rPr>
              <a:t>to</a:t>
            </a:r>
            <a:r>
              <a:rPr sz="2000" spc="30" dirty="0">
                <a:latin typeface="Arial"/>
                <a:cs typeface="Arial"/>
              </a:rPr>
              <a:t> </a:t>
            </a:r>
            <a:r>
              <a:rPr sz="2000" spc="20" dirty="0">
                <a:latin typeface="Arial"/>
                <a:cs typeface="Arial"/>
              </a:rPr>
              <a:t>adding </a:t>
            </a:r>
            <a:r>
              <a:rPr sz="2000" spc="5" dirty="0">
                <a:latin typeface="Arial"/>
                <a:cs typeface="Arial"/>
              </a:rPr>
              <a:t>together (weighted </a:t>
            </a:r>
            <a:r>
              <a:rPr sz="2000" spc="-10" dirty="0">
                <a:latin typeface="Arial"/>
                <a:cs typeface="Arial"/>
              </a:rPr>
              <a:t>versions </a:t>
            </a:r>
            <a:r>
              <a:rPr sz="2000" spc="-35" dirty="0">
                <a:latin typeface="Arial"/>
                <a:cs typeface="Arial"/>
              </a:rPr>
              <a:t>of)</a:t>
            </a:r>
            <a:endParaRPr sz="2000">
              <a:latin typeface="Arial"/>
              <a:cs typeface="Arial"/>
            </a:endParaRPr>
          </a:p>
          <a:p>
            <a:pPr marL="12700"/>
            <a:r>
              <a:rPr sz="2000" spc="5" dirty="0">
                <a:latin typeface="Arial"/>
                <a:cs typeface="Arial"/>
              </a:rPr>
              <a:t>the </a:t>
            </a:r>
            <a:r>
              <a:rPr sz="2000" spc="15" dirty="0">
                <a:latin typeface="Arial"/>
                <a:cs typeface="Arial"/>
              </a:rPr>
              <a:t>principal </a:t>
            </a:r>
            <a:r>
              <a:rPr sz="2000" spc="20" dirty="0">
                <a:latin typeface="Arial"/>
                <a:cs typeface="Arial"/>
              </a:rPr>
              <a:t>components: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1631504" y="6547659"/>
            <a:ext cx="8604448" cy="6206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 marR="5080">
              <a:lnSpc>
                <a:spcPts val="2100"/>
              </a:lnSpc>
            </a:pPr>
            <a:r>
              <a:rPr sz="2000" dirty="0"/>
              <a:t>From: </a:t>
            </a:r>
            <a:r>
              <a:rPr sz="2000" spc="-10" dirty="0"/>
              <a:t>Bayesian Reasoning</a:t>
            </a:r>
            <a:r>
              <a:rPr sz="2000" spc="-5" dirty="0"/>
              <a:t> </a:t>
            </a:r>
            <a:r>
              <a:rPr sz="2000" spc="10" dirty="0"/>
              <a:t>and Machine </a:t>
            </a:r>
            <a:r>
              <a:rPr sz="2000" spc="-10" dirty="0"/>
              <a:t>Learning,</a:t>
            </a:r>
            <a:r>
              <a:rPr lang="en-US" sz="2000" spc="-10" dirty="0"/>
              <a:t> </a:t>
            </a:r>
            <a:r>
              <a:rPr sz="2000" spc="25" dirty="0"/>
              <a:t>by David Barber</a:t>
            </a:r>
          </a:p>
          <a:p>
            <a:pPr marR="211454">
              <a:spcBef>
                <a:spcPts val="1345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Gill Sans MT"/>
                <a:cs typeface="Gill Sans MT"/>
              </a:rPr>
              <a:pPr marR="211454">
                <a:spcBef>
                  <a:spcPts val="1345"/>
                </a:spcBef>
              </a:pPr>
              <a:t>49</a:t>
            </a:fld>
            <a:endParaRPr sz="1200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163820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1905000" y="1135519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Data Compression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2929494" y="1876737"/>
            <a:ext cx="11064" cy="2773368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743200" y="4459307"/>
            <a:ext cx="335280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ross 35"/>
          <p:cNvSpPr/>
          <p:nvPr/>
        </p:nvSpPr>
        <p:spPr>
          <a:xfrm rot="2734294">
            <a:off x="3092764" y="4007164"/>
            <a:ext cx="216165" cy="216165"/>
          </a:xfrm>
          <a:prstGeom prst="plus">
            <a:avLst>
              <a:gd name="adj" fmla="val 46579"/>
            </a:avLst>
          </a:prstGeom>
          <a:solidFill>
            <a:srgbClr val="C00000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ross 18"/>
          <p:cNvSpPr/>
          <p:nvPr/>
        </p:nvSpPr>
        <p:spPr>
          <a:xfrm rot="2734294">
            <a:off x="3473764" y="3930964"/>
            <a:ext cx="216165" cy="216165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ross 21"/>
          <p:cNvSpPr/>
          <p:nvPr/>
        </p:nvSpPr>
        <p:spPr>
          <a:xfrm rot="2734294">
            <a:off x="3853875" y="3245164"/>
            <a:ext cx="216165" cy="216165"/>
          </a:xfrm>
          <a:prstGeom prst="plus">
            <a:avLst>
              <a:gd name="adj" fmla="val 46579"/>
            </a:avLst>
          </a:prstGeom>
          <a:solidFill>
            <a:srgbClr val="00CC00"/>
          </a:solidFill>
          <a:ln w="19050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ross 23"/>
          <p:cNvSpPr/>
          <p:nvPr/>
        </p:nvSpPr>
        <p:spPr>
          <a:xfrm rot="2734294">
            <a:off x="4311964" y="3016564"/>
            <a:ext cx="216165" cy="216165"/>
          </a:xfrm>
          <a:prstGeom prst="plus">
            <a:avLst>
              <a:gd name="adj" fmla="val 46579"/>
            </a:avLst>
          </a:prstGeom>
          <a:solidFill>
            <a:srgbClr val="993366"/>
          </a:solidFill>
          <a:ln w="19050">
            <a:solidFill>
              <a:srgbClr val="99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ross 24"/>
          <p:cNvSpPr/>
          <p:nvPr/>
        </p:nvSpPr>
        <p:spPr>
          <a:xfrm rot="2734294">
            <a:off x="4692075" y="2787075"/>
            <a:ext cx="216165" cy="216165"/>
          </a:xfrm>
          <a:prstGeom prst="plus">
            <a:avLst>
              <a:gd name="adj" fmla="val 46579"/>
            </a:avLst>
          </a:prstGeom>
          <a:solidFill>
            <a:schemeClr val="accent6">
              <a:lumMod val="75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/>
          <p:cNvSpPr/>
          <p:nvPr/>
        </p:nvSpPr>
        <p:spPr>
          <a:xfrm rot="2734294">
            <a:off x="4927600" y="2425764"/>
            <a:ext cx="216165" cy="216165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ross 26"/>
          <p:cNvSpPr/>
          <p:nvPr/>
        </p:nvSpPr>
        <p:spPr>
          <a:xfrm rot="2734294">
            <a:off x="5301675" y="2330764"/>
            <a:ext cx="216165" cy="216165"/>
          </a:xfrm>
          <a:prstGeom prst="plus">
            <a:avLst>
              <a:gd name="adj" fmla="val 46579"/>
            </a:avLst>
          </a:prstGeom>
          <a:solidFill>
            <a:srgbClr val="0000CC"/>
          </a:solidFill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ross 28"/>
          <p:cNvSpPr/>
          <p:nvPr/>
        </p:nvSpPr>
        <p:spPr>
          <a:xfrm rot="2734294">
            <a:off x="5530275" y="2025075"/>
            <a:ext cx="216165" cy="216165"/>
          </a:xfrm>
          <a:prstGeom prst="plus">
            <a:avLst>
              <a:gd name="adj" fmla="val 46579"/>
            </a:avLst>
          </a:prstGeom>
          <a:solidFill>
            <a:srgbClr val="00B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743200" y="5271564"/>
            <a:ext cx="335280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2" y="5502071"/>
            <a:ext cx="192405" cy="150495"/>
          </a:xfrm>
          <a:prstGeom prst="rect">
            <a:avLst/>
          </a:prstGeom>
        </p:spPr>
      </p:pic>
      <p:sp>
        <p:nvSpPr>
          <p:cNvPr id="28" name="Cross 27"/>
          <p:cNvSpPr/>
          <p:nvPr/>
        </p:nvSpPr>
        <p:spPr>
          <a:xfrm rot="2734294">
            <a:off x="3092764" y="5163039"/>
            <a:ext cx="216165" cy="216165"/>
          </a:xfrm>
          <a:prstGeom prst="plus">
            <a:avLst>
              <a:gd name="adj" fmla="val 46579"/>
            </a:avLst>
          </a:prstGeom>
          <a:solidFill>
            <a:srgbClr val="C00000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ross 30"/>
          <p:cNvSpPr/>
          <p:nvPr/>
        </p:nvSpPr>
        <p:spPr>
          <a:xfrm rot="2734294">
            <a:off x="3473764" y="5158089"/>
            <a:ext cx="216165" cy="216165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ross 32"/>
          <p:cNvSpPr/>
          <p:nvPr/>
        </p:nvSpPr>
        <p:spPr>
          <a:xfrm rot="2734294">
            <a:off x="3853875" y="5150164"/>
            <a:ext cx="216165" cy="216165"/>
          </a:xfrm>
          <a:prstGeom prst="plus">
            <a:avLst>
              <a:gd name="adj" fmla="val 46579"/>
            </a:avLst>
          </a:prstGeom>
          <a:solidFill>
            <a:srgbClr val="00CC00"/>
          </a:solidFill>
          <a:ln w="19050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ross 33"/>
          <p:cNvSpPr/>
          <p:nvPr/>
        </p:nvSpPr>
        <p:spPr>
          <a:xfrm rot="2734294">
            <a:off x="4311964" y="5151164"/>
            <a:ext cx="216165" cy="216165"/>
          </a:xfrm>
          <a:prstGeom prst="plus">
            <a:avLst>
              <a:gd name="adj" fmla="val 46579"/>
            </a:avLst>
          </a:prstGeom>
          <a:solidFill>
            <a:srgbClr val="993366"/>
          </a:solidFill>
          <a:ln w="19050">
            <a:solidFill>
              <a:srgbClr val="99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ross 34"/>
          <p:cNvSpPr/>
          <p:nvPr/>
        </p:nvSpPr>
        <p:spPr>
          <a:xfrm rot="2734294">
            <a:off x="4692075" y="5151164"/>
            <a:ext cx="216165" cy="216165"/>
          </a:xfrm>
          <a:prstGeom prst="plus">
            <a:avLst>
              <a:gd name="adj" fmla="val 46579"/>
            </a:avLst>
          </a:prstGeom>
          <a:solidFill>
            <a:schemeClr val="accent6">
              <a:lumMod val="75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ross 36"/>
          <p:cNvSpPr/>
          <p:nvPr/>
        </p:nvSpPr>
        <p:spPr>
          <a:xfrm rot="2734294">
            <a:off x="4927600" y="5151164"/>
            <a:ext cx="216165" cy="216165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/>
          <p:cNvSpPr/>
          <p:nvPr/>
        </p:nvSpPr>
        <p:spPr>
          <a:xfrm rot="2734294">
            <a:off x="5301675" y="5151164"/>
            <a:ext cx="216165" cy="216165"/>
          </a:xfrm>
          <a:prstGeom prst="plus">
            <a:avLst>
              <a:gd name="adj" fmla="val 46579"/>
            </a:avLst>
          </a:prstGeom>
          <a:solidFill>
            <a:srgbClr val="0000CC"/>
          </a:solidFill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ross 38"/>
          <p:cNvSpPr/>
          <p:nvPr/>
        </p:nvSpPr>
        <p:spPr>
          <a:xfrm rot="2734294">
            <a:off x="5530275" y="5152053"/>
            <a:ext cx="216165" cy="216165"/>
          </a:xfrm>
          <a:prstGeom prst="plus">
            <a:avLst>
              <a:gd name="adj" fmla="val 46579"/>
            </a:avLst>
          </a:prstGeom>
          <a:solidFill>
            <a:srgbClr val="00B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6535286" y="1828802"/>
            <a:ext cx="37517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Reduce data from </a:t>
            </a:r>
          </a:p>
          <a:p>
            <a:r>
              <a:rPr lang="en-US" sz="2800" dirty="0"/>
              <a:t>2D to 1D</a:t>
            </a: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152" y="2895600"/>
            <a:ext cx="492823" cy="299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2903160"/>
            <a:ext cx="884110" cy="3021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3436814"/>
            <a:ext cx="884110" cy="3021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152" y="3439289"/>
            <a:ext cx="492823" cy="29965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150" y="4482474"/>
            <a:ext cx="594360" cy="29965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3" y="4498469"/>
            <a:ext cx="985647" cy="30213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655" y="4030418"/>
            <a:ext cx="37147" cy="29965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2" y="4650107"/>
            <a:ext cx="222885" cy="15049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72612" y="2937956"/>
            <a:ext cx="228600" cy="15049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 rot="16200000">
            <a:off x="2033989" y="2224974"/>
            <a:ext cx="1048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(inches)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486400" y="4516937"/>
            <a:ext cx="1048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(cm)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" name="Ink 1"/>
              <p14:cNvContentPartPr/>
              <p14:nvPr/>
            </p14:nvContentPartPr>
            <p14:xfrm>
              <a:off x="3052560" y="1937250"/>
              <a:ext cx="6696720" cy="3141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043200" y="1927890"/>
                <a:ext cx="6715440" cy="315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990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33" grpId="0" animBg="1"/>
      <p:bldP spid="34" grpId="0" animBg="1"/>
      <p:bldP spid="35" grpId="0" animBg="1"/>
      <p:bldP spid="37" grpId="0" animBg="1"/>
      <p:bldP spid="38" grpId="0" animBg="1"/>
      <p:bldP spid="3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5000" y="1135521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Data Compression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715000" y="1534182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Reduce data from 3D to 2D</a:t>
            </a:r>
          </a:p>
        </p:txBody>
      </p:sp>
      <p:pic>
        <p:nvPicPr>
          <p:cNvPr id="1026" name="Picture 2" descr="C:\Users\tlow\Desktop\cs229a\lectures-slides\assets\pca\pca1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225386"/>
            <a:ext cx="2876910" cy="2743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tlow\Desktop\cs229a\lectures-slides\assets\pca\pca2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412" y="2234045"/>
            <a:ext cx="2876910" cy="2743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tlow\Desktop\cs229a\lectures-slides\assets\pca\proj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0" y="2362200"/>
            <a:ext cx="2946400" cy="2209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2" y="4343402"/>
            <a:ext cx="222885" cy="1504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724402"/>
            <a:ext cx="228600" cy="1504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722" y="4192907"/>
            <a:ext cx="228600" cy="1504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117" y="4724402"/>
            <a:ext cx="222885" cy="1504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2" y="3242947"/>
            <a:ext cx="230505" cy="154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491" y="3810002"/>
            <a:ext cx="230505" cy="1543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228" y="4552832"/>
            <a:ext cx="192405" cy="1504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0" y="2438402"/>
            <a:ext cx="198120" cy="15049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" name="Ink 2"/>
              <p14:cNvContentPartPr/>
              <p14:nvPr/>
            </p14:nvContentPartPr>
            <p14:xfrm>
              <a:off x="2423640" y="1279170"/>
              <a:ext cx="7940880" cy="43567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414280" y="1269810"/>
                <a:ext cx="7959600" cy="437544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9"/>
          <p:cNvSpPr/>
          <p:nvPr/>
        </p:nvSpPr>
        <p:spPr>
          <a:xfrm>
            <a:off x="6858000" y="990601"/>
            <a:ext cx="2667000" cy="60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086601" y="4445862"/>
            <a:ext cx="3352800" cy="1333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897469" y="4947266"/>
            <a:ext cx="3352800" cy="1333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18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1905000" y="1135521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Data Visualization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0" y="5650469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[resources from en.wikipedia.org]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1539240" y="1693227"/>
          <a:ext cx="9052560" cy="393382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63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Country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GDP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(trillions of US$)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Per capita GDP </a:t>
                      </a:r>
                    </a:p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(thousands of intl. $)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Develop-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ment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Index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Life expectancy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Poverty Index</a:t>
                      </a:r>
                    </a:p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Gini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as percentage)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Mean household income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(thousands of US$)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Canada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39.17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0.908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32.6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67.293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China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5.878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7.54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10.22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India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1.632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0.547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0.735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Russia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19.84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65.5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Singapore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0.223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56.69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67.1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USA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14.527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46.86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78.3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609320" y="985770"/>
              <a:ext cx="7983360" cy="2454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9960" y="976410"/>
                <a:ext cx="8002080" cy="247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4510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1905000" y="1135519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Data Visualization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2057402" y="1828800"/>
          <a:ext cx="6553199" cy="388619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96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8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75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Country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5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Canada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1.6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1.2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34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China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1.7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0.3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5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India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1.6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0.2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5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Russia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1.4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0.5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5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Singapore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0.5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1.7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5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USA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2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1.5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5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2" y="2057190"/>
            <a:ext cx="269175" cy="2044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745" y="2057191"/>
            <a:ext cx="261410" cy="20446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5804400" y="1558170"/>
              <a:ext cx="4345200" cy="24753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95040" y="1548810"/>
                <a:ext cx="4363920" cy="249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7117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1959113" y="687900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Data Visualization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797" y="5105402"/>
            <a:ext cx="192405" cy="1504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938" y="1828802"/>
            <a:ext cx="198120" cy="150495"/>
          </a:xfrm>
          <a:prstGeom prst="rect">
            <a:avLst/>
          </a:prstGeom>
        </p:spPr>
      </p:pic>
      <p:pic>
        <p:nvPicPr>
          <p:cNvPr id="2" name="Picture 2" descr="C:\Users\tlow\Desktop\cs229a\lectures-slides\assets\pca\countries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428750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1809120" y="1536570"/>
              <a:ext cx="8454960" cy="39351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99760" y="1527210"/>
                <a:ext cx="8473680" cy="395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402320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z_1&#10;$&#10;&#10;\end{document}"/>
  <p:tag name="IGUANATEXSIZE" val="2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3&#10;$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3&#10;$&#10;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z_1&#10;$&#10;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z_2&#10;$&#10;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z_2&#10;$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^{(1)}&#10;$&#10;&#10;\end{document}"/>
  <p:tag name="IGUANATEXSIZE" val="2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z_1&#10;$&#10;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z_1&#10;$&#10;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z_2&#10;$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rightarrow z^{(1)}&#10;$&#10;&#10;\end{document}"/>
  <p:tag name="IGUANATEXSIZE" val="2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rightarrow z^{(2)}&#10;$&#10;&#10;\end{document}"/>
  <p:tag name="IGUANATEXSIZE" val="2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^{(2)}&#10;$&#10;&#10;\end{document}"/>
  <p:tag name="IGUANATEXSIZE" val="2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^{(m)}&#10;$&#10;&#10;\end{document}"/>
  <p:tag name="IGUANATEXSIZE" val="2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rightarrow z^{(m)}&#10;$&#10;&#10;\end{document}"/>
  <p:tag name="IGUANATEXSIZE" val="2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vdots&#10;$&#10;&#10;\end{document}"/>
  <p:tag name="IGUANATEXSIZE" val="2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49199</TotalTime>
  <Words>1692</Words>
  <Application>Microsoft Office PowerPoint</Application>
  <PresentationFormat>Widescreen</PresentationFormat>
  <Paragraphs>364</Paragraphs>
  <Slides>49</Slides>
  <Notes>24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Arial</vt:lpstr>
      <vt:lpstr>Calibri</vt:lpstr>
      <vt:lpstr>Cambria Math</vt:lpstr>
      <vt:lpstr>Gill Sans MT</vt:lpstr>
      <vt:lpstr>Palatino Linotype</vt:lpstr>
      <vt:lpstr>Symbol</vt:lpstr>
      <vt:lpstr>Times New Roman</vt:lpstr>
      <vt:lpstr>Wingdings</vt:lpstr>
      <vt:lpstr>Wingdings 2</vt:lpstr>
      <vt:lpstr>Retrospect</vt:lpstr>
      <vt:lpstr>Lecture 11  Dimensionality Reduction</vt:lpstr>
      <vt:lpstr>Dimensionality Reduction</vt:lpstr>
      <vt:lpstr>Data Compression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Goals</vt:lpstr>
      <vt:lpstr>Dimensionality Reduction</vt:lpstr>
      <vt:lpstr>Feature Selection</vt:lpstr>
      <vt:lpstr>Subset Selection</vt:lpstr>
      <vt:lpstr>Subset Selection</vt:lpstr>
      <vt:lpstr>Dimensionality Reduction</vt:lpstr>
      <vt:lpstr>Feature Extraction</vt:lpstr>
      <vt:lpstr>PCA</vt:lpstr>
      <vt:lpstr>PowerPoint Presentation</vt:lpstr>
      <vt:lpstr>PowerPoint Presentation</vt:lpstr>
      <vt:lpstr>PCA</vt:lpstr>
      <vt:lpstr>Covariance matrices (aside)</vt:lpstr>
      <vt:lpstr>Variance </vt:lpstr>
      <vt:lpstr>Covariance Matrix</vt:lpstr>
      <vt:lpstr>Covariance Matrix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PCA does</vt:lpstr>
      <vt:lpstr>How many dimensions</vt:lpstr>
      <vt:lpstr>PowerPoint Presentation</vt:lpstr>
      <vt:lpstr>Other Data Preprocessing</vt:lpstr>
      <vt:lpstr>Discretization of Continuous Attributes</vt:lpstr>
      <vt:lpstr>Making discrete attributes continous</vt:lpstr>
      <vt:lpstr>Simple Data Transformations</vt:lpstr>
      <vt:lpstr>Dimensionality Reduction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Gustavo Sandoval</cp:lastModifiedBy>
  <cp:revision>1018</cp:revision>
  <cp:lastPrinted>2019-11-21T03:26:09Z</cp:lastPrinted>
  <dcterms:created xsi:type="dcterms:W3CDTF">2015-03-22T11:15:32Z</dcterms:created>
  <dcterms:modified xsi:type="dcterms:W3CDTF">2019-11-21T04:31:14Z</dcterms:modified>
</cp:coreProperties>
</file>